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43" r:id="rId2"/>
    <p:sldId id="259" r:id="rId3"/>
    <p:sldId id="265" r:id="rId4"/>
    <p:sldId id="261" r:id="rId5"/>
    <p:sldId id="353" r:id="rId6"/>
    <p:sldId id="271" r:id="rId7"/>
    <p:sldId id="355" r:id="rId8"/>
    <p:sldId id="351" r:id="rId9"/>
    <p:sldId id="270" r:id="rId10"/>
    <p:sldId id="357" r:id="rId11"/>
    <p:sldId id="260" r:id="rId12"/>
    <p:sldId id="358" r:id="rId13"/>
    <p:sldId id="359" r:id="rId14"/>
    <p:sldId id="269" r:id="rId15"/>
    <p:sldId id="35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4"/>
    <a:srgbClr val="9D8344"/>
    <a:srgbClr val="FFC107"/>
    <a:srgbClr val="B59953"/>
    <a:srgbClr val="004F76"/>
    <a:srgbClr val="960001"/>
    <a:srgbClr val="819293"/>
    <a:srgbClr val="6E8387"/>
    <a:srgbClr val="44546A"/>
    <a:srgbClr val="EAE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9C915-FB79-4321-9544-6768736D8610}" v="1372" dt="2024-10-07T03:20:23.74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Carolina Aparecida Peixe de Barros" userId="6e416bfa-843c-4787-9f35-ca7b65fa0d5c" providerId="ADAL" clId="{FE79C915-FB79-4321-9544-6768736D8610}"/>
    <pc:docChg chg="undo redo custSel addSld delSld modSld sldOrd">
      <pc:chgData name="Anna Carolina Aparecida Peixe de Barros" userId="6e416bfa-843c-4787-9f35-ca7b65fa0d5c" providerId="ADAL" clId="{FE79C915-FB79-4321-9544-6768736D8610}" dt="2024-10-07T03:22:43.790" v="5379" actId="14100"/>
      <pc:docMkLst>
        <pc:docMk/>
      </pc:docMkLst>
      <pc:sldChg chg="addSp delSp modSp mod modTransition">
        <pc:chgData name="Anna Carolina Aparecida Peixe de Barros" userId="6e416bfa-843c-4787-9f35-ca7b65fa0d5c" providerId="ADAL" clId="{FE79C915-FB79-4321-9544-6768736D8610}" dt="2024-10-07T00:39:53.263" v="5192" actId="20577"/>
        <pc:sldMkLst>
          <pc:docMk/>
          <pc:sldMk cId="0" sldId="259"/>
        </pc:sldMkLst>
        <pc:spChg chg="mod">
          <ac:chgData name="Anna Carolina Aparecida Peixe de Barros" userId="6e416bfa-843c-4787-9f35-ca7b65fa0d5c" providerId="ADAL" clId="{FE79C915-FB79-4321-9544-6768736D8610}" dt="2024-10-02T21:24:19.836" v="113" actId="207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31:28.545" v="3795" actId="478"/>
          <ac:spMkLst>
            <pc:docMk/>
            <pc:sldMk cId="0" sldId="259"/>
            <ac:spMk id="8" creationId="{7C0CF10A-6D65-419B-7153-D92552FAFB4C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8:24:38.382" v="3921" actId="478"/>
          <ac:spMkLst>
            <pc:docMk/>
            <pc:sldMk cId="0" sldId="259"/>
            <ac:spMk id="8" creationId="{E3242D8E-F355-EAD5-5288-9EF7C6798D74}"/>
          </ac:spMkLst>
        </pc:spChg>
        <pc:spChg chg="mod">
          <ac:chgData name="Anna Carolina Aparecida Peixe de Barros" userId="6e416bfa-843c-4787-9f35-ca7b65fa0d5c" providerId="ADAL" clId="{FE79C915-FB79-4321-9544-6768736D8610}" dt="2024-10-02T21:24:23.431" v="114" actId="207"/>
          <ac:spMkLst>
            <pc:docMk/>
            <pc:sldMk cId="0" sldId="259"/>
            <ac:spMk id="9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4:47.835" v="3925" actId="167"/>
          <ac:spMkLst>
            <pc:docMk/>
            <pc:sldMk cId="0" sldId="259"/>
            <ac:spMk id="10" creationId="{B369585F-25C7-5363-30C0-1415E7C39FFD}"/>
          </ac:spMkLst>
        </pc:spChg>
        <pc:spChg chg="mod">
          <ac:chgData name="Anna Carolina Aparecida Peixe de Barros" userId="6e416bfa-843c-4787-9f35-ca7b65fa0d5c" providerId="ADAL" clId="{FE79C915-FB79-4321-9544-6768736D8610}" dt="2024-10-02T21:24:31.117" v="116" actId="207"/>
          <ac:spMkLst>
            <pc:docMk/>
            <pc:sldMk cId="0" sldId="259"/>
            <ac:spMk id="25" creationId="{EC0B30B8-0AB5-D449-BF27-FF704E30CFD9}"/>
          </ac:spMkLst>
        </pc:spChg>
        <pc:spChg chg="mod">
          <ac:chgData name="Anna Carolina Aparecida Peixe de Barros" userId="6e416bfa-843c-4787-9f35-ca7b65fa0d5c" providerId="ADAL" clId="{FE79C915-FB79-4321-9544-6768736D8610}" dt="2024-10-07T00:29:42.774" v="4921" actId="20577"/>
          <ac:spMkLst>
            <pc:docMk/>
            <pc:sldMk cId="0" sldId="259"/>
            <ac:spMk id="32" creationId="{101D3442-38D8-6E66-07C9-316DE0696A21}"/>
          </ac:spMkLst>
        </pc:spChg>
        <pc:spChg chg="mod">
          <ac:chgData name="Anna Carolina Aparecida Peixe de Barros" userId="6e416bfa-843c-4787-9f35-ca7b65fa0d5c" providerId="ADAL" clId="{FE79C915-FB79-4321-9544-6768736D8610}" dt="2024-10-02T21:24:53.297" v="119" actId="207"/>
          <ac:spMkLst>
            <pc:docMk/>
            <pc:sldMk cId="0" sldId="259"/>
            <ac:spMk id="36" creationId="{2BB255FC-D6A5-0D5A-B0B5-02D5063F93AB}"/>
          </ac:spMkLst>
        </pc:spChg>
        <pc:spChg chg="mod">
          <ac:chgData name="Anna Carolina Aparecida Peixe de Barros" userId="6e416bfa-843c-4787-9f35-ca7b65fa0d5c" providerId="ADAL" clId="{FE79C915-FB79-4321-9544-6768736D8610}" dt="2024-10-07T00:29:54.045" v="4924" actId="20577"/>
          <ac:spMkLst>
            <pc:docMk/>
            <pc:sldMk cId="0" sldId="259"/>
            <ac:spMk id="38" creationId="{63FF8B41-C92E-AC1E-A14E-EBCE22537A41}"/>
          </ac:spMkLst>
        </pc:spChg>
        <pc:spChg chg="mod">
          <ac:chgData name="Anna Carolina Aparecida Peixe de Barros" userId="6e416bfa-843c-4787-9f35-ca7b65fa0d5c" providerId="ADAL" clId="{FE79C915-FB79-4321-9544-6768736D8610}" dt="2024-10-07T00:39:53.263" v="5192" actId="20577"/>
          <ac:spMkLst>
            <pc:docMk/>
            <pc:sldMk cId="0" sldId="259"/>
            <ac:spMk id="39" creationId="{9D856F78-D1A2-C0EC-DAE6-2BC47B35C552}"/>
          </ac:spMkLst>
        </pc:spChg>
        <pc:spChg chg="mod">
          <ac:chgData name="Anna Carolina Aparecida Peixe de Barros" userId="6e416bfa-843c-4787-9f35-ca7b65fa0d5c" providerId="ADAL" clId="{FE79C915-FB79-4321-9544-6768736D8610}" dt="2024-10-02T21:24:48.431" v="117" actId="207"/>
          <ac:spMkLst>
            <pc:docMk/>
            <pc:sldMk cId="0" sldId="259"/>
            <ac:spMk id="43" creationId="{3BF70BDC-1663-C129-726B-C1457D175E2E}"/>
          </ac:spMkLst>
        </pc:spChg>
        <pc:spChg chg="mod">
          <ac:chgData name="Anna Carolina Aparecida Peixe de Barros" userId="6e416bfa-843c-4787-9f35-ca7b65fa0d5c" providerId="ADAL" clId="{FE79C915-FB79-4321-9544-6768736D8610}" dt="2024-10-07T00:30:46.339" v="5002" actId="20577"/>
          <ac:spMkLst>
            <pc:docMk/>
            <pc:sldMk cId="0" sldId="259"/>
            <ac:spMk id="46" creationId="{981F382E-9D86-B089-C7A6-CE21ACFAD1A8}"/>
          </ac:spMkLst>
        </pc:spChg>
        <pc:spChg chg="mod">
          <ac:chgData name="Anna Carolina Aparecida Peixe de Barros" userId="6e416bfa-843c-4787-9f35-ca7b65fa0d5c" providerId="ADAL" clId="{FE79C915-FB79-4321-9544-6768736D8610}" dt="2024-10-02T21:24:48.431" v="117" actId="207"/>
          <ac:spMkLst>
            <pc:docMk/>
            <pc:sldMk cId="0" sldId="259"/>
            <ac:spMk id="50" creationId="{D46A56F6-2925-B0A8-C162-1B77C70E5B46}"/>
          </ac:spMkLst>
        </pc:spChg>
        <pc:spChg chg="mod">
          <ac:chgData name="Anna Carolina Aparecida Peixe de Barros" userId="6e416bfa-843c-4787-9f35-ca7b65fa0d5c" providerId="ADAL" clId="{FE79C915-FB79-4321-9544-6768736D8610}" dt="2024-10-07T00:30:17.988" v="4945" actId="20577"/>
          <ac:spMkLst>
            <pc:docMk/>
            <pc:sldMk cId="0" sldId="259"/>
            <ac:spMk id="53" creationId="{F6117C65-9AE9-3356-9328-C5D9D02855AD}"/>
          </ac:spMkLst>
        </pc:spChg>
        <pc:spChg chg="mod">
          <ac:chgData name="Anna Carolina Aparecida Peixe de Barros" userId="6e416bfa-843c-4787-9f35-ca7b65fa0d5c" providerId="ADAL" clId="{FE79C915-FB79-4321-9544-6768736D8610}" dt="2024-10-07T00:30:49.945" v="5009" actId="20577"/>
          <ac:spMkLst>
            <pc:docMk/>
            <pc:sldMk cId="0" sldId="259"/>
            <ac:spMk id="54" creationId="{33F7A6CD-2C9D-BF1B-B2E3-DFD6D4E5C881}"/>
          </ac:spMkLst>
        </pc:spChg>
        <pc:spChg chg="mod">
          <ac:chgData name="Anna Carolina Aparecida Peixe de Barros" userId="6e416bfa-843c-4787-9f35-ca7b65fa0d5c" providerId="ADAL" clId="{FE79C915-FB79-4321-9544-6768736D8610}" dt="2024-10-02T21:24:48.431" v="117" actId="207"/>
          <ac:spMkLst>
            <pc:docMk/>
            <pc:sldMk cId="0" sldId="259"/>
            <ac:spMk id="61" creationId="{752B11A7-B639-77AA-F7AF-2C798F2A25DE}"/>
          </ac:spMkLst>
        </pc:spChg>
        <pc:spChg chg="mod">
          <ac:chgData name="Anna Carolina Aparecida Peixe de Barros" userId="6e416bfa-843c-4787-9f35-ca7b65fa0d5c" providerId="ADAL" clId="{FE79C915-FB79-4321-9544-6768736D8610}" dt="2024-10-02T21:24:51.067" v="118" actId="207"/>
          <ac:spMkLst>
            <pc:docMk/>
            <pc:sldMk cId="0" sldId="259"/>
            <ac:spMk id="65" creationId="{CD321980-B3E5-18CF-61DE-5266C0AF1F29}"/>
          </ac:spMkLst>
        </pc:spChg>
        <pc:spChg chg="mod">
          <ac:chgData name="Anna Carolina Aparecida Peixe de Barros" userId="6e416bfa-843c-4787-9f35-ca7b65fa0d5c" providerId="ADAL" clId="{FE79C915-FB79-4321-9544-6768736D8610}" dt="2024-10-02T21:19:04.095" v="43"/>
          <ac:spMkLst>
            <pc:docMk/>
            <pc:sldMk cId="0" sldId="259"/>
            <ac:spMk id="75" creationId="{261C7980-AA85-D091-94B0-D9AFA1E156EA}"/>
          </ac:spMkLst>
        </pc:spChg>
        <pc:spChg chg="mod">
          <ac:chgData name="Anna Carolina Aparecida Peixe de Barros" userId="6e416bfa-843c-4787-9f35-ca7b65fa0d5c" providerId="ADAL" clId="{FE79C915-FB79-4321-9544-6768736D8610}" dt="2024-10-02T21:19:04.095" v="43"/>
          <ac:spMkLst>
            <pc:docMk/>
            <pc:sldMk cId="0" sldId="259"/>
            <ac:spMk id="76" creationId="{A3D21E80-F9A8-909C-805B-44555E52B508}"/>
          </ac:spMkLst>
        </pc:spChg>
        <pc:grpChg chg="mod">
          <ac:chgData name="Anna Carolina Aparecida Peixe de Barros" userId="6e416bfa-843c-4787-9f35-ca7b65fa0d5c" providerId="ADAL" clId="{FE79C915-FB79-4321-9544-6768736D8610}" dt="2024-10-02T21:25:59.394" v="128" actId="14861"/>
          <ac:grpSpMkLst>
            <pc:docMk/>
            <pc:sldMk cId="0" sldId="259"/>
            <ac:grpSpMk id="3" creationId="{00000000-0000-0000-0000-000000000000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19:05.218" v="44" actId="21"/>
          <ac:grpSpMkLst>
            <pc:docMk/>
            <pc:sldMk cId="0" sldId="259"/>
            <ac:grpSpMk id="2048" creationId="{F5D722AA-3F5F-96B5-B7CF-5D154B4C9796}"/>
          </ac:grpSpMkLst>
        </pc:grpChg>
        <pc:picChg chg="mod">
          <ac:chgData name="Anna Carolina Aparecida Peixe de Barros" userId="6e416bfa-843c-4787-9f35-ca7b65fa0d5c" providerId="ADAL" clId="{FE79C915-FB79-4321-9544-6768736D8610}" dt="2024-10-07T00:29:47.031" v="4922" actId="1076"/>
          <ac:picMkLst>
            <pc:docMk/>
            <pc:sldMk cId="0" sldId="259"/>
            <ac:picMk id="35" creationId="{AEAF8948-2809-C42F-A664-70492B24DF3B}"/>
          </ac:picMkLst>
        </pc:picChg>
        <pc:picChg chg="mod">
          <ac:chgData name="Anna Carolina Aparecida Peixe de Barros" userId="6e416bfa-843c-4787-9f35-ca7b65fa0d5c" providerId="ADAL" clId="{FE79C915-FB79-4321-9544-6768736D8610}" dt="2024-10-07T00:30:33.527" v="4983" actId="1038"/>
          <ac:picMkLst>
            <pc:docMk/>
            <pc:sldMk cId="0" sldId="259"/>
            <ac:picMk id="62" creationId="{A8FE108A-3143-73FD-4456-67857C18C701}"/>
          </ac:picMkLst>
        </pc:picChg>
      </pc:sldChg>
      <pc:sldChg chg="addSp delSp modSp add mod modTransition delAnim modAnim">
        <pc:chgData name="Anna Carolina Aparecida Peixe de Barros" userId="6e416bfa-843c-4787-9f35-ca7b65fa0d5c" providerId="ADAL" clId="{FE79C915-FB79-4321-9544-6768736D8610}" dt="2024-10-07T03:22:43.790" v="5379" actId="14100"/>
        <pc:sldMkLst>
          <pc:docMk/>
          <pc:sldMk cId="0" sldId="260"/>
        </pc:sldMkLst>
        <pc:spChg chg="add mod">
          <ac:chgData name="Anna Carolina Aparecida Peixe de Barros" userId="6e416bfa-843c-4787-9f35-ca7b65fa0d5c" providerId="ADAL" clId="{FE79C915-FB79-4321-9544-6768736D8610}" dt="2024-10-03T12:27:44.289" v="2157" actId="20577"/>
          <ac:spMkLst>
            <pc:docMk/>
            <pc:sldMk cId="0" sldId="260"/>
            <ac:spMk id="2" creationId="{A2918BEF-0A52-BD65-02AE-812106B9F4F9}"/>
          </ac:spMkLst>
        </pc:spChg>
        <pc:spChg chg="mod">
          <ac:chgData name="Anna Carolina Aparecida Peixe de Barros" userId="6e416bfa-843c-4787-9f35-ca7b65fa0d5c" providerId="ADAL" clId="{FE79C915-FB79-4321-9544-6768736D8610}" dt="2024-10-02T22:44:16.697" v="1985" actId="207"/>
          <ac:spMkLst>
            <pc:docMk/>
            <pc:sldMk cId="0" sldId="260"/>
            <ac:spMk id="3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6:20:20.430" v="3638" actId="167"/>
          <ac:spMkLst>
            <pc:docMk/>
            <pc:sldMk cId="0" sldId="260"/>
            <ac:spMk id="3" creationId="{3A8E0268-81B2-E646-BA6F-6FB90379EEFD}"/>
          </ac:spMkLst>
        </pc:spChg>
        <pc:spChg chg="del mod">
          <ac:chgData name="Anna Carolina Aparecida Peixe de Barros" userId="6e416bfa-843c-4787-9f35-ca7b65fa0d5c" providerId="ADAL" clId="{FE79C915-FB79-4321-9544-6768736D8610}" dt="2024-10-02T23:05:07.726" v="2084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Anna Carolina Aparecida Peixe de Barros" userId="6e416bfa-843c-4787-9f35-ca7b65fa0d5c" providerId="ADAL" clId="{FE79C915-FB79-4321-9544-6768736D8610}" dt="2024-10-02T23:04:31.594" v="2075" actId="478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3T18:22:53.168" v="3916" actId="1036"/>
          <ac:spMkLst>
            <pc:docMk/>
            <pc:sldMk cId="0" sldId="260"/>
            <ac:spMk id="5" creationId="{E066A318-63A8-0ADC-C62F-C3D85F2F75F2}"/>
          </ac:spMkLst>
        </pc:spChg>
        <pc:spChg chg="del mod">
          <ac:chgData name="Anna Carolina Aparecida Peixe de Barros" userId="6e416bfa-843c-4787-9f35-ca7b65fa0d5c" providerId="ADAL" clId="{FE79C915-FB79-4321-9544-6768736D8610}" dt="2024-10-02T23:04:31.594" v="2075" actId="478"/>
          <ac:spMkLst>
            <pc:docMk/>
            <pc:sldMk cId="0" sldId="260"/>
            <ac:spMk id="6" creationId="{00000000-0000-0000-0000-000000000000}"/>
          </ac:spMkLst>
        </pc:spChg>
        <pc:spChg chg="del mod">
          <ac:chgData name="Anna Carolina Aparecida Peixe de Barros" userId="6e416bfa-843c-4787-9f35-ca7b65fa0d5c" providerId="ADAL" clId="{FE79C915-FB79-4321-9544-6768736D8610}" dt="2024-10-02T23:05:49.880" v="2087" actId="478"/>
          <ac:spMkLst>
            <pc:docMk/>
            <pc:sldMk cId="0" sldId="260"/>
            <ac:spMk id="7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6:19.777" v="3948" actId="167"/>
          <ac:spMkLst>
            <pc:docMk/>
            <pc:sldMk cId="0" sldId="260"/>
            <ac:spMk id="11" creationId="{408594CB-9777-5014-817F-D2E73AD6FAAB}"/>
          </ac:spMkLst>
        </pc:spChg>
        <pc:grpChg chg="del mod">
          <ac:chgData name="Anna Carolina Aparecida Peixe de Barros" userId="6e416bfa-843c-4787-9f35-ca7b65fa0d5c" providerId="ADAL" clId="{FE79C915-FB79-4321-9544-6768736D8610}" dt="2024-10-02T23:05:47.059" v="2086" actId="478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56:56.812" v="200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56:54.455" v="2000" actId="478"/>
          <ac:grpSpMkLst>
            <pc:docMk/>
            <pc:sldMk cId="0" sldId="260"/>
            <ac:grpSpMk id="1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56:58.971" v="2002" actId="478"/>
          <ac:grpSpMkLst>
            <pc:docMk/>
            <pc:sldMk cId="0" sldId="260"/>
            <ac:grpSpMk id="1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44:23.818" v="1986" actId="478"/>
          <ac:grpSpMkLst>
            <pc:docMk/>
            <pc:sldMk cId="0" sldId="260"/>
            <ac:grpSpMk id="17" creationId="{00000000-0000-0000-0000-000000000000}"/>
          </ac:grpSpMkLst>
        </pc:grpChg>
        <pc:picChg chg="add mod">
          <ac:chgData name="Anna Carolina Aparecida Peixe de Barros" userId="6e416bfa-843c-4787-9f35-ca7b65fa0d5c" providerId="ADAL" clId="{FE79C915-FB79-4321-9544-6768736D8610}" dt="2024-10-03T16:21:42.766" v="3650" actId="167"/>
          <ac:picMkLst>
            <pc:docMk/>
            <pc:sldMk cId="0" sldId="260"/>
            <ac:picMk id="4" creationId="{87B07A0C-3115-9278-B740-9B2C1EB38DE8}"/>
          </ac:picMkLst>
        </pc:picChg>
        <pc:picChg chg="add del mod modCrop">
          <ac:chgData name="Anna Carolina Aparecida Peixe de Barros" userId="6e416bfa-843c-4787-9f35-ca7b65fa0d5c" providerId="ADAL" clId="{FE79C915-FB79-4321-9544-6768736D8610}" dt="2024-10-03T18:12:38.091" v="3816" actId="478"/>
          <ac:picMkLst>
            <pc:docMk/>
            <pc:sldMk cId="0" sldId="260"/>
            <ac:picMk id="6" creationId="{F45EE21C-CE17-E374-3C04-694C67223827}"/>
          </ac:picMkLst>
        </pc:picChg>
        <pc:picChg chg="add del mod modCrop">
          <ac:chgData name="Anna Carolina Aparecida Peixe de Barros" userId="6e416bfa-843c-4787-9f35-ca7b65fa0d5c" providerId="ADAL" clId="{FE79C915-FB79-4321-9544-6768736D8610}" dt="2024-10-03T18:17:49.052" v="3844" actId="478"/>
          <ac:picMkLst>
            <pc:docMk/>
            <pc:sldMk cId="0" sldId="260"/>
            <ac:picMk id="7" creationId="{C860AF41-605D-DA8C-E00C-C1FF491659E7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8:13:51.330" v="3829" actId="478"/>
          <ac:picMkLst>
            <pc:docMk/>
            <pc:sldMk cId="0" sldId="260"/>
            <ac:picMk id="9" creationId="{8EF7B0FA-901F-24B0-AABA-D9C210097121}"/>
          </ac:picMkLst>
        </pc:picChg>
        <pc:picChg chg="add mod modCrop">
          <ac:chgData name="Anna Carolina Aparecida Peixe de Barros" userId="6e416bfa-843c-4787-9f35-ca7b65fa0d5c" providerId="ADAL" clId="{FE79C915-FB79-4321-9544-6768736D8610}" dt="2024-10-07T03:22:43.790" v="5379" actId="14100"/>
          <ac:picMkLst>
            <pc:docMk/>
            <pc:sldMk cId="0" sldId="260"/>
            <ac:picMk id="10" creationId="{A61D374B-6428-9E82-960D-4F2D90024226}"/>
          </ac:picMkLst>
        </pc:picChg>
        <pc:picChg chg="add del mod ord">
          <ac:chgData name="Anna Carolina Aparecida Peixe de Barros" userId="6e416bfa-843c-4787-9f35-ca7b65fa0d5c" providerId="ADAL" clId="{FE79C915-FB79-4321-9544-6768736D8610}" dt="2024-10-02T23:01:51.499" v="2026" actId="21"/>
          <ac:picMkLst>
            <pc:docMk/>
            <pc:sldMk cId="0" sldId="260"/>
            <ac:picMk id="20" creationId="{AA9C0D5E-A4BD-19A2-7FA9-B924F7029D15}"/>
          </ac:picMkLst>
        </pc:picChg>
        <pc:picChg chg="add mod ord">
          <ac:chgData name="Anna Carolina Aparecida Peixe de Barros" userId="6e416bfa-843c-4787-9f35-ca7b65fa0d5c" providerId="ADAL" clId="{FE79C915-FB79-4321-9544-6768736D8610}" dt="2024-10-03T18:20:16.612" v="3867" actId="14100"/>
          <ac:picMkLst>
            <pc:docMk/>
            <pc:sldMk cId="0" sldId="260"/>
            <ac:picMk id="21" creationId="{76A706FE-EFAA-91FA-32E2-2923338F8756}"/>
          </ac:picMkLst>
        </pc:picChg>
        <pc:picChg chg="add mod modCrop">
          <ac:chgData name="Anna Carolina Aparecida Peixe de Barros" userId="6e416bfa-843c-4787-9f35-ca7b65fa0d5c" providerId="ADAL" clId="{FE79C915-FB79-4321-9544-6768736D8610}" dt="2024-10-03T18:20:10.382" v="3864" actId="14100"/>
          <ac:picMkLst>
            <pc:docMk/>
            <pc:sldMk cId="0" sldId="260"/>
            <ac:picMk id="22" creationId="{0FA6BA3E-4396-6946-86C0-D31EA8E082BF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8:20:05.655" v="3862" actId="14100"/>
          <ac:picMkLst>
            <pc:docMk/>
            <pc:sldMk cId="0" sldId="260"/>
            <ac:picMk id="23" creationId="{4FB60A20-5C01-A857-6346-A2EDC1873B44}"/>
          </ac:picMkLst>
        </pc:picChg>
      </pc:sldChg>
      <pc:sldChg chg="addSp delSp modSp add mod modTransition">
        <pc:chgData name="Anna Carolina Aparecida Peixe de Barros" userId="6e416bfa-843c-4787-9f35-ca7b65fa0d5c" providerId="ADAL" clId="{FE79C915-FB79-4321-9544-6768736D8610}" dt="2024-10-07T00:57:58.963" v="5194" actId="1076"/>
        <pc:sldMkLst>
          <pc:docMk/>
          <pc:sldMk cId="0" sldId="261"/>
        </pc:sldMkLst>
        <pc:spChg chg="mod">
          <ac:chgData name="Anna Carolina Aparecida Peixe de Barros" userId="6e416bfa-843c-4787-9f35-ca7b65fa0d5c" providerId="ADAL" clId="{FE79C915-FB79-4321-9544-6768736D8610}" dt="2024-10-02T21:41:54.257" v="329" actId="1582"/>
          <ac:spMkLst>
            <pc:docMk/>
            <pc:sldMk cId="0" sldId="261"/>
            <ac:spMk id="3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5:39.331" v="3930" actId="167"/>
          <ac:spMkLst>
            <pc:docMk/>
            <pc:sldMk cId="0" sldId="261"/>
            <ac:spMk id="4" creationId="{61A31F9D-2791-0E95-B322-314C676B0D59}"/>
          </ac:spMkLst>
        </pc:spChg>
        <pc:spChg chg="del mod topLvl">
          <ac:chgData name="Anna Carolina Aparecida Peixe de Barros" userId="6e416bfa-843c-4787-9f35-ca7b65fa0d5c" providerId="ADAL" clId="{FE79C915-FB79-4321-9544-6768736D8610}" dt="2024-10-07T00:57:48.302" v="5193" actId="478"/>
          <ac:spMkLst>
            <pc:docMk/>
            <pc:sldMk cId="0" sldId="261"/>
            <ac:spMk id="5" creationId="{00000000-0000-0000-0000-000000000000}"/>
          </ac:spMkLst>
        </pc:spChg>
        <pc:spChg chg="mod topLvl">
          <ac:chgData name="Anna Carolina Aparecida Peixe de Barros" userId="6e416bfa-843c-4787-9f35-ca7b65fa0d5c" providerId="ADAL" clId="{FE79C915-FB79-4321-9544-6768736D8610}" dt="2024-10-07T00:57:58.963" v="5194" actId="1076"/>
          <ac:spMkLst>
            <pc:docMk/>
            <pc:sldMk cId="0" sldId="261"/>
            <ac:spMk id="6" creationId="{00000000-0000-0000-0000-00000000000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42:56.119" v="343" actId="2085"/>
          <ac:spMkLst>
            <pc:docMk/>
            <pc:sldMk cId="0" sldId="261"/>
            <ac:spMk id="8" creationId="{00000000-0000-0000-0000-00000000000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42:56.387" v="344" actId="208"/>
          <ac:spMkLst>
            <pc:docMk/>
            <pc:sldMk cId="0" sldId="261"/>
            <ac:spMk id="9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7T00:57:58.963" v="5194" actId="1076"/>
          <ac:spMkLst>
            <pc:docMk/>
            <pc:sldMk cId="0" sldId="261"/>
            <ac:spMk id="18" creationId="{F04EEFC0-D81F-445A-2CEC-79FD1035E5F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57:58.963" v="5194" actId="1076"/>
          <ac:spMkLst>
            <pc:docMk/>
            <pc:sldMk cId="0" sldId="261"/>
            <ac:spMk id="19" creationId="{6F1F7C04-CB64-F242-B1C2-3D5A1EB24F16}"/>
          </ac:spMkLst>
        </pc:spChg>
        <pc:spChg chg="add mod ord">
          <ac:chgData name="Anna Carolina Aparecida Peixe de Barros" userId="6e416bfa-843c-4787-9f35-ca7b65fa0d5c" providerId="ADAL" clId="{FE79C915-FB79-4321-9544-6768736D8610}" dt="2024-10-02T21:43:26.021" v="362" actId="1038"/>
          <ac:spMkLst>
            <pc:docMk/>
            <pc:sldMk cId="0" sldId="261"/>
            <ac:spMk id="20" creationId="{5473B2AC-13F5-28C5-B47E-A236EBC194B9}"/>
          </ac:spMkLst>
        </pc:spChg>
        <pc:grpChg chg="mod">
          <ac:chgData name="Anna Carolina Aparecida Peixe de Barros" userId="6e416bfa-843c-4787-9f35-ca7b65fa0d5c" providerId="ADAL" clId="{FE79C915-FB79-4321-9544-6768736D8610}" dt="2024-10-02T21:55:58.873" v="550" actId="1076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37:04.190" v="248" actId="165"/>
          <ac:grpSpMkLst>
            <pc:docMk/>
            <pc:sldMk cId="0" sldId="261"/>
            <ac:grpSpMk id="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42:37.371" v="340" actId="165"/>
          <ac:grpSpMkLst>
            <pc:docMk/>
            <pc:sldMk cId="0" sldId="261"/>
            <ac:grpSpMk id="7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36:39.187" v="235" actId="478"/>
          <ac:grpSpMkLst>
            <pc:docMk/>
            <pc:sldMk cId="0" sldId="261"/>
            <ac:grpSpMk id="1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36:40.272" v="236" actId="478"/>
          <ac:grpSpMkLst>
            <pc:docMk/>
            <pc:sldMk cId="0" sldId="261"/>
            <ac:grpSpMk id="15" creationId="{00000000-0000-0000-0000-000000000000}"/>
          </ac:grpSpMkLst>
        </pc:grpChg>
        <pc:picChg chg="add mod">
          <ac:chgData name="Anna Carolina Aparecida Peixe de Barros" userId="6e416bfa-843c-4787-9f35-ca7b65fa0d5c" providerId="ADAL" clId="{FE79C915-FB79-4321-9544-6768736D8610}" dt="2024-10-02T21:43:59.108" v="368" actId="1076"/>
          <ac:picMkLst>
            <pc:docMk/>
            <pc:sldMk cId="0" sldId="261"/>
            <ac:picMk id="21" creationId="{6ACC74A6-8102-9EC7-74D0-2BBAF835B13C}"/>
          </ac:picMkLst>
        </pc:picChg>
      </pc:sldChg>
      <pc:sldChg chg="addSp delSp modSp add del mod modTransition modAnim">
        <pc:chgData name="Anna Carolina Aparecida Peixe de Barros" userId="6e416bfa-843c-4787-9f35-ca7b65fa0d5c" providerId="ADAL" clId="{FE79C915-FB79-4321-9544-6768736D8610}" dt="2024-10-02T22:40:42.387" v="1811" actId="47"/>
        <pc:sldMkLst>
          <pc:docMk/>
          <pc:sldMk cId="0" sldId="262"/>
        </pc:sldMkLst>
        <pc:spChg chg="mod">
          <ac:chgData name="Anna Carolina Aparecida Peixe de Barros" userId="6e416bfa-843c-4787-9f35-ca7b65fa0d5c" providerId="ADAL" clId="{FE79C915-FB79-4321-9544-6768736D8610}" dt="2024-10-02T22:38:50.971" v="1783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38:55.128" v="1784" actId="207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34.542" v="1795" actId="20577"/>
          <ac:spMkLst>
            <pc:docMk/>
            <pc:sldMk cId="0" sldId="262"/>
            <ac:spMk id="10" creationId="{8F5B472B-7104-5276-F63D-F5647A13CEC0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11" creationId="{B3B2130C-5CED-CA68-3CA6-00A1E02E4B5D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12" creationId="{F0568175-352E-1105-8DC3-C14F9E487143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1" creationId="{7B62ED6A-B995-1B51-A6F0-D1BDF2C54E23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2" creationId="{7F296A96-98E6-D8F3-DDEE-8EA3CD44F3F5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3" creationId="{9E3ACA85-3FCE-8AFB-E1A5-045016B6FD1F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4" creationId="{C4360BA0-9FD7-1557-571D-12A9E27EF340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5" creationId="{2ECAD232-DF71-365B-D170-E44567FD1A2E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6" creationId="{1E3BD527-D569-BDFE-78C7-83DFC107267D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27" creationId="{3017DEAC-C019-408A-E2D5-B5C0759FB059}"/>
          </ac:spMkLst>
        </pc:spChg>
        <pc:spChg chg="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31" creationId="{C63F63FB-22B4-A3C8-A418-C8A41D6B71E6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32" creationId="{29040455-5C48-B0E7-9D86-B4A2F7242AC1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33" creationId="{75614748-BFF7-DBCA-579B-650C2927356D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35" creationId="{9C64ADEB-45C0-1EB9-9CFD-364F48153322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37" creationId="{E0810E57-FCDE-DAC0-15A7-D53392779DF3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43" creationId="{3BE0BEE7-7ACC-5C31-5AE9-D6F598D59E6C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9:48.310" v="1797"/>
          <ac:spMkLst>
            <pc:docMk/>
            <pc:sldMk cId="0" sldId="262"/>
            <ac:spMk id="44" creationId="{4D45D26C-6A00-75FC-11A1-BB96D4BF29E5}"/>
          </ac:spMkLst>
        </pc:spChg>
        <pc:grpChg chg="mod">
          <ac:chgData name="Anna Carolina Aparecida Peixe de Barros" userId="6e416bfa-843c-4787-9f35-ca7b65fa0d5c" providerId="ADAL" clId="{FE79C915-FB79-4321-9544-6768736D8610}" dt="2024-10-02T22:39:02.808" v="1787" actId="1076"/>
          <ac:grpSpMkLst>
            <pc:docMk/>
            <pc:sldMk cId="0" sldId="262"/>
            <ac:grpSpMk id="3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38:46.939" v="1782" actId="478"/>
          <ac:grpSpMkLst>
            <pc:docMk/>
            <pc:sldMk cId="0" sldId="262"/>
            <ac:grpSpMk id="6" creationId="{00000000-0000-0000-0000-00000000000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39:48.310" v="1797"/>
          <ac:grpSpMkLst>
            <pc:docMk/>
            <pc:sldMk cId="0" sldId="262"/>
            <ac:grpSpMk id="17" creationId="{9662C4E9-7B9E-E480-A891-E894336111D5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39:48.310" v="1797"/>
          <ac:grpSpMkLst>
            <pc:docMk/>
            <pc:sldMk cId="0" sldId="262"/>
            <ac:grpSpMk id="29" creationId="{7D8BD852-F887-02B8-6F9C-070360EBF812}"/>
          </ac:grpSpMkLst>
        </pc:grpChg>
        <pc:graphicFrameChg chg="del">
          <ac:chgData name="Anna Carolina Aparecida Peixe de Barros" userId="6e416bfa-843c-4787-9f35-ca7b65fa0d5c" providerId="ADAL" clId="{FE79C915-FB79-4321-9544-6768736D8610}" dt="2024-10-02T22:38:41.442" v="1781" actId="478"/>
          <ac:graphicFrameMkLst>
            <pc:docMk/>
            <pc:sldMk cId="0" sldId="262"/>
            <ac:graphicFrameMk id="5" creationId="{00000000-0000-0000-0000-000000000000}"/>
          </ac:graphicFrameMkLst>
        </pc:graphicFrameChg>
        <pc:picChg chg="add mod">
          <ac:chgData name="Anna Carolina Aparecida Peixe de Barros" userId="6e416bfa-843c-4787-9f35-ca7b65fa0d5c" providerId="ADAL" clId="{FE79C915-FB79-4321-9544-6768736D8610}" dt="2024-10-02T22:39:16.288" v="1792" actId="14100"/>
          <ac:picMkLst>
            <pc:docMk/>
            <pc:sldMk cId="0" sldId="262"/>
            <ac:picMk id="9" creationId="{31C8513A-C6CE-D634-D71A-8E03F9BAD43A}"/>
          </ac:picMkLst>
        </pc:picChg>
        <pc:picChg chg="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18" creationId="{CAD97255-49FF-244A-D6E9-51DC590CD923}"/>
          </ac:picMkLst>
        </pc:picChg>
        <pc:picChg chg="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19" creationId="{7E90F3A0-123E-851B-16F5-3468E691C721}"/>
          </ac:picMkLst>
        </pc:picChg>
        <pc:picChg chg="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20" creationId="{867DC8E8-2DAD-84BF-58E8-73E0CB8CA4C0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28" creationId="{4151EE5D-2F72-660D-3084-2D6BCFB7B75C}"/>
          </ac:picMkLst>
        </pc:picChg>
        <pc:picChg chg="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30" creationId="{B9FF630E-84DF-B874-FC43-5D5B6C0B3EF1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34" creationId="{161BE363-6F2C-2155-522E-F56A0FD2708F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36" creationId="{06F4543E-CDEB-0265-5272-3DC96DACB43F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38" creationId="{4C4E6371-ECB1-9045-680D-52FE17AA8FE5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9:48.310" v="1797"/>
          <ac:picMkLst>
            <pc:docMk/>
            <pc:sldMk cId="0" sldId="262"/>
            <ac:picMk id="46" creationId="{7E7260CD-86B2-7EEB-A2EC-FA3F389992DD}"/>
          </ac:picMkLst>
        </pc:pic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39" creationId="{35830DB6-F101-7EAD-3505-F959CE9F7A33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40" creationId="{AB5B1EA0-6C9A-04FC-5EBC-2AD63F4EEF04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41" creationId="{F74B50C1-2999-6848-A4F9-2FD93B021071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42" creationId="{874554A6-0488-D939-956E-9CB16A2AEC59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49" creationId="{0023A120-9038-45D3-083E-2A2173EBA854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39:48.310" v="1797"/>
          <ac:cxnSpMkLst>
            <pc:docMk/>
            <pc:sldMk cId="0" sldId="262"/>
            <ac:cxnSpMk id="52" creationId="{162F9B4B-2A82-1B07-6302-46AD4703168F}"/>
          </ac:cxnSpMkLst>
        </pc:cxnChg>
      </pc:sldChg>
      <pc:sldChg chg="addSp delSp modSp add del mod modAnim">
        <pc:chgData name="Anna Carolina Aparecida Peixe de Barros" userId="6e416bfa-843c-4787-9f35-ca7b65fa0d5c" providerId="ADAL" clId="{FE79C915-FB79-4321-9544-6768736D8610}" dt="2024-10-02T23:05:44.971" v="2085" actId="47"/>
        <pc:sldMkLst>
          <pc:docMk/>
          <pc:sldMk cId="0" sldId="263"/>
        </pc:sldMkLst>
        <pc:spChg chg="mod">
          <ac:chgData name="Anna Carolina Aparecida Peixe de Barros" userId="6e416bfa-843c-4787-9f35-ca7b65fa0d5c" providerId="ADAL" clId="{FE79C915-FB79-4321-9544-6768736D8610}" dt="2024-10-02T23:02:35.179" v="2039" actId="1076"/>
          <ac:spMkLst>
            <pc:docMk/>
            <pc:sldMk cId="0" sldId="263"/>
            <ac:spMk id="3" creationId="{00000000-0000-0000-0000-000000000000}"/>
          </ac:spMkLst>
        </pc:spChg>
        <pc:grpChg chg="del">
          <ac:chgData name="Anna Carolina Aparecida Peixe de Barros" userId="6e416bfa-843c-4787-9f35-ca7b65fa0d5c" providerId="ADAL" clId="{FE79C915-FB79-4321-9544-6768736D8610}" dt="2024-10-02T23:01:48.761" v="2025" actId="478"/>
          <ac:grpSpMkLst>
            <pc:docMk/>
            <pc:sldMk cId="0" sldId="263"/>
            <ac:grpSpMk id="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3:01:48.761" v="2025" actId="478"/>
          <ac:grpSpMkLst>
            <pc:docMk/>
            <pc:sldMk cId="0" sldId="263"/>
            <ac:grpSpMk id="7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3:01:48.761" v="2025" actId="478"/>
          <ac:grpSpMkLst>
            <pc:docMk/>
            <pc:sldMk cId="0" sldId="263"/>
            <ac:grpSpMk id="1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3:01:46.074" v="2024" actId="478"/>
          <ac:grpSpMkLst>
            <pc:docMk/>
            <pc:sldMk cId="0" sldId="263"/>
            <ac:grpSpMk id="13" creationId="{00000000-0000-0000-0000-000000000000}"/>
          </ac:grpSpMkLst>
        </pc:grpChg>
        <pc:picChg chg="add mod">
          <ac:chgData name="Anna Carolina Aparecida Peixe de Barros" userId="6e416bfa-843c-4787-9f35-ca7b65fa0d5c" providerId="ADAL" clId="{FE79C915-FB79-4321-9544-6768736D8610}" dt="2024-10-02T23:02:00.544" v="2030" actId="1076"/>
          <ac:picMkLst>
            <pc:docMk/>
            <pc:sldMk cId="0" sldId="263"/>
            <ac:picMk id="20" creationId="{AA9C0D5E-A4BD-19A2-7FA9-B924F7029D15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3:02:41.136" v="2045" actId="21"/>
          <ac:picMkLst>
            <pc:docMk/>
            <pc:sldMk cId="0" sldId="263"/>
            <ac:picMk id="29" creationId="{4FB60A20-5C01-A857-6346-A2EDC1873B4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3:02:41.136" v="2045" actId="21"/>
          <ac:picMkLst>
            <pc:docMk/>
            <pc:sldMk cId="0" sldId="263"/>
            <ac:picMk id="31" creationId="{0FA6BA3E-4396-6946-86C0-D31EA8E082BF}"/>
          </ac:picMkLst>
        </pc:picChg>
      </pc:sldChg>
      <pc:sldChg chg="addSp delSp modSp del mod setBg delAnim modAnim">
        <pc:chgData name="Anna Carolina Aparecida Peixe de Barros" userId="6e416bfa-843c-4787-9f35-ca7b65fa0d5c" providerId="ADAL" clId="{FE79C915-FB79-4321-9544-6768736D8610}" dt="2024-10-02T23:09:14.093" v="2118" actId="47"/>
        <pc:sldMkLst>
          <pc:docMk/>
          <pc:sldMk cId="2872489440" sldId="264"/>
        </pc:sldMkLst>
        <pc:spChg chg="mod">
          <ac:chgData name="Anna Carolina Aparecida Peixe de Barros" userId="6e416bfa-843c-4787-9f35-ca7b65fa0d5c" providerId="ADAL" clId="{FE79C915-FB79-4321-9544-6768736D8610}" dt="2024-10-02T23:03:26.983" v="2051" actId="14100"/>
          <ac:spMkLst>
            <pc:docMk/>
            <pc:sldMk cId="2872489440" sldId="264"/>
            <ac:spMk id="49" creationId="{0E9ECAB7-E057-8E90-6C57-81D43E8EEF88}"/>
          </ac:spMkLst>
        </pc:spChg>
        <pc:picChg chg="add del mod ord">
          <ac:chgData name="Anna Carolina Aparecida Peixe de Barros" userId="6e416bfa-843c-4787-9f35-ca7b65fa0d5c" providerId="ADAL" clId="{FE79C915-FB79-4321-9544-6768736D8610}" dt="2024-10-02T23:06:29.040" v="2092" actId="21"/>
          <ac:picMkLst>
            <pc:docMk/>
            <pc:sldMk cId="2872489440" sldId="264"/>
            <ac:picMk id="2" creationId="{4FB60A20-5C01-A857-6346-A2EDC1873B4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3:05:56.041" v="2088" actId="21"/>
          <ac:picMkLst>
            <pc:docMk/>
            <pc:sldMk cId="2872489440" sldId="264"/>
            <ac:picMk id="3" creationId="{0FA6BA3E-4396-6946-86C0-D31EA8E082BF}"/>
          </ac:picMkLst>
        </pc:picChg>
        <pc:picChg chg="mod">
          <ac:chgData name="Anna Carolina Aparecida Peixe de Barros" userId="6e416bfa-843c-4787-9f35-ca7b65fa0d5c" providerId="ADAL" clId="{FE79C915-FB79-4321-9544-6768736D8610}" dt="2024-10-02T23:03:16.672" v="2048" actId="26606"/>
          <ac:picMkLst>
            <pc:docMk/>
            <pc:sldMk cId="2872489440" sldId="264"/>
            <ac:picMk id="4" creationId="{9B85559F-4432-1E71-A2C3-179A4F64120C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3:04:36.546" v="2076" actId="21"/>
          <ac:picMkLst>
            <pc:docMk/>
            <pc:sldMk cId="2872489440" sldId="264"/>
            <ac:picMk id="5" creationId="{76A706FE-EFAA-91FA-32E2-2923338F8756}"/>
          </ac:picMkLst>
        </pc:picChg>
        <pc:picChg chg="mod ord">
          <ac:chgData name="Anna Carolina Aparecida Peixe de Barros" userId="6e416bfa-843c-4787-9f35-ca7b65fa0d5c" providerId="ADAL" clId="{FE79C915-FB79-4321-9544-6768736D8610}" dt="2024-10-02T23:03:16.672" v="2048" actId="26606"/>
          <ac:picMkLst>
            <pc:docMk/>
            <pc:sldMk cId="2872489440" sldId="264"/>
            <ac:picMk id="6" creationId="{39F0A7B1-A943-B674-B11B-DC2B1668A23D}"/>
          </ac:picMkLst>
        </pc:picChg>
        <pc:picChg chg="del">
          <ac:chgData name="Anna Carolina Aparecida Peixe de Barros" userId="6e416bfa-843c-4787-9f35-ca7b65fa0d5c" providerId="ADAL" clId="{FE79C915-FB79-4321-9544-6768736D8610}" dt="2024-10-02T23:02:07.349" v="2031" actId="21"/>
          <ac:picMkLst>
            <pc:docMk/>
            <pc:sldMk cId="2872489440" sldId="264"/>
            <ac:picMk id="29" creationId="{4FB60A20-5C01-A857-6346-A2EDC1873B44}"/>
          </ac:picMkLst>
        </pc:picChg>
        <pc:picChg chg="del">
          <ac:chgData name="Anna Carolina Aparecida Peixe de Barros" userId="6e416bfa-843c-4787-9f35-ca7b65fa0d5c" providerId="ADAL" clId="{FE79C915-FB79-4321-9544-6768736D8610}" dt="2024-10-02T23:02:07.349" v="2031" actId="21"/>
          <ac:picMkLst>
            <pc:docMk/>
            <pc:sldMk cId="2872489440" sldId="264"/>
            <ac:picMk id="31" creationId="{0FA6BA3E-4396-6946-86C0-D31EA8E082BF}"/>
          </ac:picMkLst>
        </pc:picChg>
        <pc:picChg chg="mod ord">
          <ac:chgData name="Anna Carolina Aparecida Peixe de Barros" userId="6e416bfa-843c-4787-9f35-ca7b65fa0d5c" providerId="ADAL" clId="{FE79C915-FB79-4321-9544-6768736D8610}" dt="2024-10-02T23:03:16.672" v="2048" actId="26606"/>
          <ac:picMkLst>
            <pc:docMk/>
            <pc:sldMk cId="2872489440" sldId="264"/>
            <ac:picMk id="33" creationId="{90DA97D5-767E-7681-CD97-B7896BCD18DB}"/>
          </ac:picMkLst>
        </pc:picChg>
        <pc:picChg chg="mod ord">
          <ac:chgData name="Anna Carolina Aparecida Peixe de Barros" userId="6e416bfa-843c-4787-9f35-ca7b65fa0d5c" providerId="ADAL" clId="{FE79C915-FB79-4321-9544-6768736D8610}" dt="2024-10-02T23:03:16.672" v="2048" actId="26606"/>
          <ac:picMkLst>
            <pc:docMk/>
            <pc:sldMk cId="2872489440" sldId="264"/>
            <ac:picMk id="59" creationId="{57B7886E-DA31-CD4B-92D8-9E8D2440155D}"/>
          </ac:picMkLst>
        </pc:picChg>
        <pc:cxnChg chg="add">
          <ac:chgData name="Anna Carolina Aparecida Peixe de Barros" userId="6e416bfa-843c-4787-9f35-ca7b65fa0d5c" providerId="ADAL" clId="{FE79C915-FB79-4321-9544-6768736D8610}" dt="2024-10-02T23:03:16.672" v="2048" actId="26606"/>
          <ac:cxnSpMkLst>
            <pc:docMk/>
            <pc:sldMk cId="2872489440" sldId="264"/>
            <ac:cxnSpMk id="64" creationId="{DC034BB4-8B50-4484-85C4-0CE4699284D7}"/>
          </ac:cxnSpMkLst>
        </pc:cxnChg>
        <pc:cxnChg chg="add">
          <ac:chgData name="Anna Carolina Aparecida Peixe de Barros" userId="6e416bfa-843c-4787-9f35-ca7b65fa0d5c" providerId="ADAL" clId="{FE79C915-FB79-4321-9544-6768736D8610}" dt="2024-10-02T23:03:16.672" v="2048" actId="26606"/>
          <ac:cxnSpMkLst>
            <pc:docMk/>
            <pc:sldMk cId="2872489440" sldId="264"/>
            <ac:cxnSpMk id="66" creationId="{81B200F7-B57A-4824-BB91-B6624450A5AC}"/>
          </ac:cxnSpMkLst>
        </pc:cxnChg>
        <pc:cxnChg chg="add">
          <ac:chgData name="Anna Carolina Aparecida Peixe de Barros" userId="6e416bfa-843c-4787-9f35-ca7b65fa0d5c" providerId="ADAL" clId="{FE79C915-FB79-4321-9544-6768736D8610}" dt="2024-10-02T23:03:16.672" v="2048" actId="26606"/>
          <ac:cxnSpMkLst>
            <pc:docMk/>
            <pc:sldMk cId="2872489440" sldId="264"/>
            <ac:cxnSpMk id="68" creationId="{FA92245C-961F-47D5-9691-272D28692D45}"/>
          </ac:cxnSpMkLst>
        </pc:cxnChg>
      </pc:sldChg>
      <pc:sldChg chg="addSp delSp modSp add mod modTransition">
        <pc:chgData name="Anna Carolina Aparecida Peixe de Barros" userId="6e416bfa-843c-4787-9f35-ca7b65fa0d5c" providerId="ADAL" clId="{FE79C915-FB79-4321-9544-6768736D8610}" dt="2024-10-03T18:24:55.636" v="3928" actId="167"/>
        <pc:sldMkLst>
          <pc:docMk/>
          <pc:sldMk cId="0" sldId="265"/>
        </pc:sldMkLst>
        <pc:spChg chg="add del mod">
          <ac:chgData name="Anna Carolina Aparecida Peixe de Barros" userId="6e416bfa-843c-4787-9f35-ca7b65fa0d5c" providerId="ADAL" clId="{FE79C915-FB79-4321-9544-6768736D8610}" dt="2024-10-03T18:24:51.392" v="3926" actId="478"/>
          <ac:spMkLst>
            <pc:docMk/>
            <pc:sldMk cId="0" sldId="265"/>
            <ac:spMk id="2" creationId="{9560FF04-44BB-B291-1D35-536A1E19724F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4:55.636" v="3928" actId="167"/>
          <ac:spMkLst>
            <pc:docMk/>
            <pc:sldMk cId="0" sldId="265"/>
            <ac:spMk id="3" creationId="{60D75F72-A05A-B9A5-E940-99021115B1BB}"/>
          </ac:spMkLst>
        </pc:spChg>
        <pc:spChg chg="mod">
          <ac:chgData name="Anna Carolina Aparecida Peixe de Barros" userId="6e416bfa-843c-4787-9f35-ca7b65fa0d5c" providerId="ADAL" clId="{FE79C915-FB79-4321-9544-6768736D8610}" dt="2024-10-02T21:16:54.493" v="2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25:45.492" v="127"/>
          <ac:spMkLst>
            <pc:docMk/>
            <pc:sldMk cId="0" sldId="265"/>
            <ac:spMk id="6" creationId="{00000000-0000-0000-0000-00000000000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26" creationId="{C2823154-CA5B-CC7B-FD61-975EF384A1CE}"/>
          </ac:spMkLst>
        </pc:spChg>
        <pc:spChg chg="mod topLvl">
          <ac:chgData name="Anna Carolina Aparecida Peixe de Barros" userId="6e416bfa-843c-4787-9f35-ca7b65fa0d5c" providerId="ADAL" clId="{FE79C915-FB79-4321-9544-6768736D8610}" dt="2024-10-03T17:31:59.563" v="3801" actId="20577"/>
          <ac:spMkLst>
            <pc:docMk/>
            <pc:sldMk cId="0" sldId="265"/>
            <ac:spMk id="27" creationId="{DCB7A25B-FDC7-00A7-9A05-28562B00E855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28" creationId="{49C9373B-CA62-919D-9747-688D96652627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29" creationId="{A92D408E-5730-05AF-454A-31294C0FBE75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30" creationId="{EC976688-F7DD-4E0E-9C32-43A3EEB3398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31" creationId="{96D712AF-5FAA-3175-FD6F-5C8323968829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32" creationId="{5FAE9F61-A4F3-42EA-F41C-3B01CB64414A}"/>
          </ac:spMkLst>
        </pc:spChg>
        <pc:spChg chg="mod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35" creationId="{0C4D87A2-2E8F-A8C0-EB1A-A89A48B1BF0D}"/>
          </ac:spMkLst>
        </pc:spChg>
        <pc:spChg chg="mod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41" creationId="{AA84F7D0-5160-A4D1-2206-008FF6483C6B}"/>
          </ac:spMkLst>
        </pc:spChg>
        <pc:spChg chg="mod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47" creationId="{4066C8BE-012E-27F0-8F69-FB97CC3F2C1D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53" creationId="{AA92C793-20D6-46D9-B0D2-0528F53068EC}"/>
          </ac:spMkLst>
        </pc:spChg>
        <pc:spChg chg="mod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54" creationId="{D9564938-1CBB-8D06-80B5-182C359A921B}"/>
          </ac:spMkLst>
        </pc:spChg>
        <pc:spChg chg="mod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64" creationId="{132CF1BE-BB0B-A3D0-CF0B-BC847692E80F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75" creationId="{261C7980-AA85-D091-94B0-D9AFA1E156EA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1:32:43.086" v="218" actId="1076"/>
          <ac:spMkLst>
            <pc:docMk/>
            <pc:sldMk cId="0" sldId="265"/>
            <ac:spMk id="76" creationId="{A3D21E80-F9A8-909C-805B-44555E52B508}"/>
          </ac:spMkLst>
        </pc:s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2" creationId="{00000000-0000-0000-0000-000000000000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25:36.131" v="124" actId="14861"/>
          <ac:grpSpMkLst>
            <pc:docMk/>
            <pc:sldMk cId="0" sldId="265"/>
            <ac:grpSpMk id="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7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1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13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16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4.589" v="27" actId="478"/>
          <ac:grpSpMkLst>
            <pc:docMk/>
            <pc:sldMk cId="0" sldId="265"/>
            <ac:grpSpMk id="1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6:57.335" v="3" actId="478"/>
          <ac:grpSpMkLst>
            <pc:docMk/>
            <pc:sldMk cId="0" sldId="265"/>
            <ac:grpSpMk id="2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7:57.562" v="26" actId="478"/>
          <ac:grpSpMkLst>
            <pc:docMk/>
            <pc:sldMk cId="0" sldId="265"/>
            <ac:grpSpMk id="23" creationId="{00000000-0000-0000-0000-00000000000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34" creationId="{4F6ADDC5-0DF9-C5E6-0127-BA2CA827E7D7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36" creationId="{B6959487-3FFE-B6FC-EBEE-FCA5E45DEF1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40" creationId="{3DB74022-01F0-D2D3-D622-E1ED39328EEA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42" creationId="{CF2EA251-4E26-C318-AB5B-21484C773383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46" creationId="{1BD7F0DE-4C5B-94EF-2B03-A7C2B24B38F9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48" creationId="{99A0FE34-486E-0DBD-004F-15D9225B16CC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52" creationId="{742CA6C3-AEF4-21BB-9D5E-A6111A4EFACA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55" creationId="{1C6B6F4C-4EAE-2519-7A59-9DAD30AF9E4B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59" creationId="{169D9C35-5640-254F-DBA9-820C817F4C24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21:39.681" v="84" actId="165"/>
          <ac:grpSpMkLst>
            <pc:docMk/>
            <pc:sldMk cId="0" sldId="265"/>
            <ac:grpSpMk id="60" creationId="{4B535F72-1A5E-B16D-ADBA-4F2EAA1371BB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21:39.681" v="84" actId="165"/>
          <ac:grpSpMkLst>
            <pc:docMk/>
            <pc:sldMk cId="0" sldId="265"/>
            <ac:grpSpMk id="61" creationId="{F4A0E2A7-3DBA-C720-F5A1-22244A863583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21:39.681" v="84" actId="165"/>
          <ac:grpSpMkLst>
            <pc:docMk/>
            <pc:sldMk cId="0" sldId="265"/>
            <ac:grpSpMk id="62" creationId="{E664FA59-4888-6F69-8BD7-9EE743D1882E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21:39.681" v="84" actId="165"/>
          <ac:grpSpMkLst>
            <pc:docMk/>
            <pc:sldMk cId="0" sldId="265"/>
            <ac:grpSpMk id="63" creationId="{6E418FBF-EFD7-F977-858E-600E94489937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32:43.086" v="218" actId="1076"/>
          <ac:grpSpMkLst>
            <pc:docMk/>
            <pc:sldMk cId="0" sldId="265"/>
            <ac:grpSpMk id="65" creationId="{F0676D46-F27E-CA99-028F-5203424DB1F2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1:21:39.681" v="84" actId="165"/>
          <ac:grpSpMkLst>
            <pc:docMk/>
            <pc:sldMk cId="0" sldId="265"/>
            <ac:grpSpMk id="2048" creationId="{F5D722AA-3F5F-96B5-B7CF-5D154B4C9796}"/>
          </ac:grpSpMkLst>
        </pc:grpChg>
        <pc:picChg chg="add mod">
          <ac:chgData name="Anna Carolina Aparecida Peixe de Barros" userId="6e416bfa-843c-4787-9f35-ca7b65fa0d5c" providerId="ADAL" clId="{FE79C915-FB79-4321-9544-6768736D8610}" dt="2024-10-03T17:20:03.280" v="3791" actId="14100"/>
          <ac:picMkLst>
            <pc:docMk/>
            <pc:sldMk cId="0" sldId="265"/>
            <ac:picMk id="7" creationId="{AE4F0735-42B1-164A-28D8-AA6EE6CABA76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07.278" v="3792" actId="465"/>
          <ac:picMkLst>
            <pc:docMk/>
            <pc:sldMk cId="0" sldId="265"/>
            <ac:picMk id="9" creationId="{DF0BB057-D285-BEC5-9434-DB85C5397446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07.278" v="3792" actId="465"/>
          <ac:picMkLst>
            <pc:docMk/>
            <pc:sldMk cId="0" sldId="265"/>
            <ac:picMk id="11" creationId="{7EF8FA32-2CF5-6751-8200-A821FC9663DD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07.278" v="3792" actId="465"/>
          <ac:picMkLst>
            <pc:docMk/>
            <pc:sldMk cId="0" sldId="265"/>
            <ac:picMk id="13" creationId="{C51630B9-2618-6E05-EB35-0C8471CFB455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03.280" v="3791" actId="14100"/>
          <ac:picMkLst>
            <pc:docMk/>
            <pc:sldMk cId="0" sldId="265"/>
            <ac:picMk id="15" creationId="{B17D31E3-6723-8018-B40B-40C3A745E112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24.351" v="3750" actId="478"/>
          <ac:picMkLst>
            <pc:docMk/>
            <pc:sldMk cId="0" sldId="265"/>
            <ac:picMk id="33" creationId="{8B800991-73FC-13F0-44A7-D02FC6C46C32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37" creationId="{8B331E9E-0734-0ADA-2591-3DD49784D445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38" creationId="{6988B094-F45F-6C66-FD57-CDFF97E184B3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39" creationId="{E7A0E0DD-9321-F0A9-3EF4-0256BDB20D1B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43" creationId="{71228D10-2AD5-B383-3C8F-9E1616643F1C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44" creationId="{0C9FBB69-E1CA-A2B8-0AB1-CECA7785E79C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45" creationId="{38C0157D-8502-6146-A979-D3BC16A93358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49" creationId="{17E8B5C0-49E5-6BA9-0D57-4FE6C45E3707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50" creationId="{EDA21B62-6905-71B3-EACF-A976F99A647E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51" creationId="{9BFB5E7F-F665-236A-1911-88F7950F3EA8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56" creationId="{1FFF45E2-905A-F705-979F-89703D71547D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57" creationId="{B062006D-3A75-09B2-E782-4126ABD74638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58" creationId="{443E2298-AD7A-0E1C-6766-50C4E48BC110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66" creationId="{3029DCC3-FEA4-10BA-9576-18C41A4C9B6F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67" creationId="{9A9EC221-2BF7-5895-A288-3B8F3828445A}"/>
          </ac:picMkLst>
        </pc:picChg>
        <pc:picChg chg="mod">
          <ac:chgData name="Anna Carolina Aparecida Peixe de Barros" userId="6e416bfa-843c-4787-9f35-ca7b65fa0d5c" providerId="ADAL" clId="{FE79C915-FB79-4321-9544-6768736D8610}" dt="2024-10-02T21:32:43.086" v="218" actId="1076"/>
          <ac:picMkLst>
            <pc:docMk/>
            <pc:sldMk cId="0" sldId="265"/>
            <ac:picMk id="68" creationId="{61CD1C5E-FEDB-BD4A-9088-4D2AF43101E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30.941" v="3755" actId="167"/>
          <ac:picMkLst>
            <pc:docMk/>
            <pc:sldMk cId="0" sldId="265"/>
            <ac:picMk id="69" creationId="{ACBCD04F-4125-D103-567A-53C8450EBB60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09.291" v="3744" actId="478"/>
          <ac:picMkLst>
            <pc:docMk/>
            <pc:sldMk cId="0" sldId="265"/>
            <ac:picMk id="2072" creationId="{5AF56844-EDE2-253B-CC40-BF64AC285462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1:30:10.941" v="158" actId="1076"/>
          <ac:picMkLst>
            <pc:docMk/>
            <pc:sldMk cId="0" sldId="265"/>
            <ac:picMk id="2074" creationId="{8B800991-73FC-13F0-44A7-D02FC6C46C32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25.390" v="3752" actId="478"/>
          <ac:picMkLst>
            <pc:docMk/>
            <pc:sldMk cId="0" sldId="265"/>
            <ac:picMk id="2080" creationId="{3D17337B-95DB-2C22-9F82-FED3863C5279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24.785" v="3751" actId="478"/>
          <ac:picMkLst>
            <pc:docMk/>
            <pc:sldMk cId="0" sldId="265"/>
            <ac:picMk id="2082" creationId="{DD4FB909-5231-B5D8-70D6-FD9B2C89A1A0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14:32.493" v="3756" actId="478"/>
          <ac:picMkLst>
            <pc:docMk/>
            <pc:sldMk cId="0" sldId="265"/>
            <ac:picMk id="2084" creationId="{147FFB9D-8B9E-D9A6-D128-CB3E8E32CF25}"/>
          </ac:picMkLst>
        </pc:picChg>
      </pc:sldChg>
      <pc:sldChg chg="del">
        <pc:chgData name="Anna Carolina Aparecida Peixe de Barros" userId="6e416bfa-843c-4787-9f35-ca7b65fa0d5c" providerId="ADAL" clId="{FE79C915-FB79-4321-9544-6768736D8610}" dt="2024-10-02T22:43:30.354" v="1957" actId="47"/>
        <pc:sldMkLst>
          <pc:docMk/>
          <pc:sldMk cId="2352764630" sldId="266"/>
        </pc:sldMkLst>
      </pc:sldChg>
      <pc:sldChg chg="addSp delSp modSp add mod modTransition">
        <pc:chgData name="Anna Carolina Aparecida Peixe de Barros" userId="6e416bfa-843c-4787-9f35-ca7b65fa0d5c" providerId="ADAL" clId="{FE79C915-FB79-4321-9544-6768736D8610}" dt="2024-10-07T00:39:09.406" v="5188"/>
        <pc:sldMkLst>
          <pc:docMk/>
          <pc:sldMk cId="0" sldId="269"/>
        </pc:sldMkLst>
        <pc:spChg chg="mod">
          <ac:chgData name="Anna Carolina Aparecida Peixe de Barros" userId="6e416bfa-843c-4787-9f35-ca7b65fa0d5c" providerId="ADAL" clId="{FE79C915-FB79-4321-9544-6768736D8610}" dt="2024-10-03T16:11:37.359" v="3602" actId="14861"/>
          <ac:spMkLst>
            <pc:docMk/>
            <pc:sldMk cId="0" sldId="269"/>
            <ac:spMk id="2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6:26.205" v="3950" actId="167"/>
          <ac:spMkLst>
            <pc:docMk/>
            <pc:sldMk cId="0" sldId="269"/>
            <ac:spMk id="3" creationId="{651CCD1F-34FC-C984-B895-834880BEFC1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43.787" v="5181" actId="1076"/>
          <ac:spMkLst>
            <pc:docMk/>
            <pc:sldMk cId="0" sldId="269"/>
            <ac:spMk id="4" creationId="{45BB5E8B-3076-E846-75CD-5E4ED11268A8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59"/>
          <ac:spMkLst>
            <pc:docMk/>
            <pc:sldMk cId="0" sldId="269"/>
            <ac:spMk id="5" creationId="{625B6FD5-189D-0F9B-AF77-1A56098F3E1F}"/>
          </ac:spMkLst>
        </pc:spChg>
        <pc:spChg chg="mod">
          <ac:chgData name="Anna Carolina Aparecida Peixe de Barros" userId="6e416bfa-843c-4787-9f35-ca7b65fa0d5c" providerId="ADAL" clId="{FE79C915-FB79-4321-9544-6768736D8610}" dt="2024-10-03T16:17:59.141" v="3606" actId="14100"/>
          <ac:spMkLst>
            <pc:docMk/>
            <pc:sldMk cId="0" sldId="269"/>
            <ac:spMk id="6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3T16:11:29.155" v="3600" actId="1076"/>
          <ac:spMkLst>
            <pc:docMk/>
            <pc:sldMk cId="0" sldId="269"/>
            <ac:spMk id="7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57" actId="478"/>
          <ac:spMkLst>
            <pc:docMk/>
            <pc:sldMk cId="0" sldId="269"/>
            <ac:spMk id="9" creationId="{048F399E-2B27-F86E-6D56-1919A1A620F4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61"/>
          <ac:spMkLst>
            <pc:docMk/>
            <pc:sldMk cId="0" sldId="269"/>
            <ac:spMk id="11" creationId="{193F1FDC-2B1A-A151-3996-617556EF7C14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63"/>
          <ac:spMkLst>
            <pc:docMk/>
            <pc:sldMk cId="0" sldId="269"/>
            <ac:spMk id="13" creationId="{3467624A-880E-2067-3828-7CBEF6ECA928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03:21.241" v="4563" actId="478"/>
          <ac:spMkLst>
            <pc:docMk/>
            <pc:sldMk cId="0" sldId="269"/>
            <ac:spMk id="15" creationId="{15735331-F77A-EBF4-C8C5-BE23FB2993E8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67"/>
          <ac:spMkLst>
            <pc:docMk/>
            <pc:sldMk cId="0" sldId="269"/>
            <ac:spMk id="17" creationId="{9E9658E7-956B-5586-6646-7711230C951C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0:37:12.830" v="5165"/>
          <ac:spMkLst>
            <pc:docMk/>
            <pc:sldMk cId="0" sldId="269"/>
            <ac:spMk id="19" creationId="{E9AC311E-479C-225F-9342-C0C9DC13C80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0" creationId="{9E0FCD1D-C877-8FF4-1E71-42F0D1E9987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1" creationId="{5A4B8EC7-6A47-B26F-6A25-9694B2AD9EFF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2" creationId="{1FF11B52-4980-31D0-093C-673DF55211BE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3" creationId="{FF3C80E9-1186-B8F9-162F-1C9D39F925E0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4" creationId="{36FF2C7B-ED37-C90F-BDFB-99F593033F26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5" creationId="{C68AF17F-89E8-2932-5F43-B3CEC9020037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6" creationId="{3DF3CB93-C026-B42A-6FEE-4A7F263270AF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7" creationId="{FFB9717C-D48E-75DC-5FBA-B1C5A50A123C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8" creationId="{A00CFD27-8EC7-92A2-C651-7EA74D41075B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29" creationId="{4C4E4F88-86D0-F869-273B-AD045A6485D5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30" creationId="{2575C994-FE99-9AF5-483D-14A1E5C8A27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37:36.801" v="3742"/>
          <ac:spMkLst>
            <pc:docMk/>
            <pc:sldMk cId="0" sldId="269"/>
            <ac:spMk id="36" creationId="{29568FCE-5513-8EED-1EB5-05FC0E2EEB9E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37" creationId="{FBCA8D43-105A-65EE-1978-3F14C8D124FF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38" creationId="{45AB156E-0404-6136-43B4-DD1BEC8CCBA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39" creationId="{1A3D2CBB-7F52-F75D-E2E3-746F7F6CC60E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40" creationId="{6BF104A3-BC2D-F2BB-2245-3FBF36A69138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41" creationId="{211B6AB7-9F8C-D2FD-26C6-1DDEDD1B367C}"/>
          </ac:spMkLst>
        </pc:spChg>
        <pc:spChg chg="add mod">
          <ac:chgData name="Anna Carolina Aparecida Peixe de Barros" userId="6e416bfa-843c-4787-9f35-ca7b65fa0d5c" providerId="ADAL" clId="{FE79C915-FB79-4321-9544-6768736D8610}" dt="2024-10-07T00:38:59.189" v="5187" actId="1076"/>
          <ac:spMkLst>
            <pc:docMk/>
            <pc:sldMk cId="0" sldId="269"/>
            <ac:spMk id="42" creationId="{62F0B5D0-E14A-B544-164E-32CC608D83B8}"/>
          </ac:spMkLst>
        </pc:spChg>
        <pc:grpChg chg="del">
          <ac:chgData name="Anna Carolina Aparecida Peixe de Barros" userId="6e416bfa-843c-4787-9f35-ca7b65fa0d5c" providerId="ADAL" clId="{FE79C915-FB79-4321-9544-6768736D8610}" dt="2024-10-03T16:10:56.175" v="3579" actId="478"/>
          <ac:grpSpMkLst>
            <pc:docMk/>
            <pc:sldMk cId="0" sldId="269"/>
            <ac:grpSpMk id="3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9.831" v="3581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9.831" v="3581" actId="478"/>
          <ac:grpSpMkLst>
            <pc:docMk/>
            <pc:sldMk cId="0" sldId="269"/>
            <ac:grpSpMk id="1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9.831" v="3581" actId="478"/>
          <ac:grpSpMkLst>
            <pc:docMk/>
            <pc:sldMk cId="0" sldId="269"/>
            <ac:grpSpMk id="13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9.831" v="3581" actId="478"/>
          <ac:grpSpMkLst>
            <pc:docMk/>
            <pc:sldMk cId="0" sldId="269"/>
            <ac:grpSpMk id="16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1:01.705" v="3582" actId="478"/>
          <ac:grpSpMkLst>
            <pc:docMk/>
            <pc:sldMk cId="0" sldId="269"/>
            <ac:grpSpMk id="1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1:01.705" v="3582" actId="478"/>
          <ac:grpSpMkLst>
            <pc:docMk/>
            <pc:sldMk cId="0" sldId="269"/>
            <ac:grpSpMk id="2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1:01.705" v="3582" actId="478"/>
          <ac:grpSpMkLst>
            <pc:docMk/>
            <pc:sldMk cId="0" sldId="269"/>
            <ac:grpSpMk id="2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1:01.705" v="3582" actId="478"/>
          <ac:grpSpMkLst>
            <pc:docMk/>
            <pc:sldMk cId="0" sldId="269"/>
            <ac:grpSpMk id="26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1:01.705" v="3582" actId="478"/>
          <ac:grpSpMkLst>
            <pc:docMk/>
            <pc:sldMk cId="0" sldId="269"/>
            <ac:grpSpMk id="2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9.831" v="3581" actId="478"/>
          <ac:grpSpMkLst>
            <pc:docMk/>
            <pc:sldMk cId="0" sldId="269"/>
            <ac:grpSpMk id="3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10:57.923" v="3580" actId="478"/>
          <ac:grpSpMkLst>
            <pc:docMk/>
            <pc:sldMk cId="0" sldId="269"/>
            <ac:grpSpMk id="33" creationId="{00000000-0000-0000-0000-000000000000}"/>
          </ac:grpSpMkLst>
        </pc:grp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31" creationId="{0AAE2539-6972-BD80-FAA3-58EC96066D64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32" creationId="{A4F646FA-968F-64B4-A612-C979DB3600CF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33" creationId="{51FA35DA-9611-5972-6F13-DFB644E4653E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34" creationId="{FCA623D1-3EB6-EDCC-353B-16D4F8409395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35" creationId="{C8BF7CEB-5CA6-D333-CD47-00AE52CFCD82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38:59.189" v="5187" actId="1076"/>
          <ac:picMkLst>
            <pc:docMk/>
            <pc:sldMk cId="0" sldId="269"/>
            <ac:picMk id="43" creationId="{232E0751-CC89-4A3A-AAFA-E455CF887036}"/>
          </ac:picMkLst>
        </pc:picChg>
      </pc:sldChg>
      <pc:sldChg chg="addSp delSp modSp add mod modTransition modAnim">
        <pc:chgData name="Anna Carolina Aparecida Peixe de Barros" userId="6e416bfa-843c-4787-9f35-ca7b65fa0d5c" providerId="ADAL" clId="{FE79C915-FB79-4321-9544-6768736D8610}" dt="2024-10-03T18:28:04.701" v="3953" actId="20577"/>
        <pc:sldMkLst>
          <pc:docMk/>
          <pc:sldMk cId="0" sldId="270"/>
        </pc:sldMkLst>
        <pc:spChg chg="add mod ord">
          <ac:chgData name="Anna Carolina Aparecida Peixe de Barros" userId="6e416bfa-843c-4787-9f35-ca7b65fa0d5c" providerId="ADAL" clId="{FE79C915-FB79-4321-9544-6768736D8610}" dt="2024-10-03T18:26:11.044" v="3944" actId="167"/>
          <ac:spMkLst>
            <pc:docMk/>
            <pc:sldMk cId="0" sldId="270"/>
            <ac:spMk id="2" creationId="{114E264C-F6BC-B5B0-D859-D199882E9CE3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17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18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19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23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33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37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44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48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49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50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51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2:50:14.385" v="2174" actId="478"/>
          <ac:spMkLst>
            <pc:docMk/>
            <pc:sldMk cId="0" sldId="270"/>
            <ac:spMk id="52" creationId="{00000000-0000-0000-0000-000000000000}"/>
          </ac:spMkLst>
        </pc:spChg>
        <pc:spChg chg="del mod">
          <ac:chgData name="Anna Carolina Aparecida Peixe de Barros" userId="6e416bfa-843c-4787-9f35-ca7b65fa0d5c" providerId="ADAL" clId="{FE79C915-FB79-4321-9544-6768736D8610}" dt="2024-10-03T12:51:26.597" v="2217" actId="478"/>
          <ac:spMkLst>
            <pc:docMk/>
            <pc:sldMk cId="0" sldId="270"/>
            <ac:spMk id="53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3T18:28:04.701" v="3953" actId="20577"/>
          <ac:spMkLst>
            <pc:docMk/>
            <pc:sldMk cId="0" sldId="270"/>
            <ac:spMk id="63" creationId="{00000000-0000-0000-0000-000000000000}"/>
          </ac:spMkLst>
        </pc:spChg>
        <pc:spChg chg="add del mod ord">
          <ac:chgData name="Anna Carolina Aparecida Peixe de Barros" userId="6e416bfa-843c-4787-9f35-ca7b65fa0d5c" providerId="ADAL" clId="{FE79C915-FB79-4321-9544-6768736D8610}" dt="2024-10-03T16:28:33.168" v="3727" actId="478"/>
          <ac:spMkLst>
            <pc:docMk/>
            <pc:sldMk cId="0" sldId="270"/>
            <ac:spMk id="64" creationId="{7308819B-F591-CB01-7E2E-9AA61E92F15C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2:55:36.125" v="2236" actId="478"/>
          <ac:spMkLst>
            <pc:docMk/>
            <pc:sldMk cId="0" sldId="270"/>
            <ac:spMk id="66" creationId="{C5DC2648-DD3C-6490-1F52-7EAE8956B218}"/>
          </ac:spMkLst>
        </pc:spChg>
        <pc:spChg chg="add mod">
          <ac:chgData name="Anna Carolina Aparecida Peixe de Barros" userId="6e416bfa-843c-4787-9f35-ca7b65fa0d5c" providerId="ADAL" clId="{FE79C915-FB79-4321-9544-6768736D8610}" dt="2024-10-03T13:04:40.177" v="2297" actId="164"/>
          <ac:spMkLst>
            <pc:docMk/>
            <pc:sldMk cId="0" sldId="270"/>
            <ac:spMk id="81" creationId="{E31B3AA4-3615-5B3E-113B-1D51B929499D}"/>
          </ac:spMkLst>
        </pc:spChg>
        <pc:spChg chg="add mod">
          <ac:chgData name="Anna Carolina Aparecida Peixe de Barros" userId="6e416bfa-843c-4787-9f35-ca7b65fa0d5c" providerId="ADAL" clId="{FE79C915-FB79-4321-9544-6768736D8610}" dt="2024-10-03T13:04:40.177" v="2297" actId="164"/>
          <ac:spMkLst>
            <pc:docMk/>
            <pc:sldMk cId="0" sldId="270"/>
            <ac:spMk id="82" creationId="{7B9AE85F-A6F8-4281-0472-A53A013C4579}"/>
          </ac:spMkLst>
        </pc:spChg>
        <pc:spChg chg="add mod">
          <ac:chgData name="Anna Carolina Aparecida Peixe de Barros" userId="6e416bfa-843c-4787-9f35-ca7b65fa0d5c" providerId="ADAL" clId="{FE79C915-FB79-4321-9544-6768736D8610}" dt="2024-10-03T13:04:40.177" v="2297" actId="164"/>
          <ac:spMkLst>
            <pc:docMk/>
            <pc:sldMk cId="0" sldId="270"/>
            <ac:spMk id="83" creationId="{A62CE587-F756-4BA4-CEF2-9C8C8918BE22}"/>
          </ac:spMkLst>
        </pc:spChg>
        <pc:spChg chg="add mod">
          <ac:chgData name="Anna Carolina Aparecida Peixe de Barros" userId="6e416bfa-843c-4787-9f35-ca7b65fa0d5c" providerId="ADAL" clId="{FE79C915-FB79-4321-9544-6768736D8610}" dt="2024-10-03T13:07:07.972" v="2318" actId="164"/>
          <ac:spMkLst>
            <pc:docMk/>
            <pc:sldMk cId="0" sldId="270"/>
            <ac:spMk id="93" creationId="{85A3C6D0-1311-F3B1-7513-0B7456BE6F78}"/>
          </ac:spMkLst>
        </pc:spChg>
        <pc:spChg chg="add mod">
          <ac:chgData name="Anna Carolina Aparecida Peixe de Barros" userId="6e416bfa-843c-4787-9f35-ca7b65fa0d5c" providerId="ADAL" clId="{FE79C915-FB79-4321-9544-6768736D8610}" dt="2024-10-03T13:07:07.972" v="2318" actId="164"/>
          <ac:spMkLst>
            <pc:docMk/>
            <pc:sldMk cId="0" sldId="270"/>
            <ac:spMk id="97" creationId="{EA68FA81-C884-EAC1-203E-BB3A051CB34A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1" creationId="{05567E02-AAC6-7F0B-84CF-63CB75741DA1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2" creationId="{7B9E1742-3912-8D35-B5B6-9B22CAE92A36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" creationId="{710AAFA2-D1C5-A29F-E08D-F5274ABA69E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4" creationId="{DE9E742C-A96B-F19E-CE5C-A6447621B1DF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06" creationId="{BE195605-C465-C5BF-EC0A-A5D3D1A7988C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07" creationId="{801B57E0-806C-ECEB-1DB6-BD1CC7E9055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8" creationId="{732F1D7D-3584-4E3C-8FF5-4D3CE6E9BDF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9" creationId="{78932303-069D-E080-19FF-DFD9E56248E5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0" creationId="{6AFA1A89-F1F8-41EF-A5CC-DF0F172028B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1" creationId="{65987D5B-4D5E-FF86-D35E-06166A29A785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2" creationId="{3A7E224D-FCD7-BA91-1746-A9309505A21F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14" creationId="{96840679-D53F-14A8-690E-AC214135A691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15" creationId="{E364649A-2BFC-5BD1-E15C-0D293CAD82F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6" creationId="{3C0D2EE9-A164-9295-23D2-3530E7D19A66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7" creationId="{A61D4A57-BAD9-8EB3-E16E-F8301613D44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8" creationId="{FFF5A6E9-5AE3-7B78-EE3C-11AE251162F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19" creationId="{D8B04A8F-8722-B8A2-4C36-E578EB06DB64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20" creationId="{E9D52E45-A6CD-5864-3772-85AA7D58EBDA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22" creationId="{ABD2496A-FD01-E2EB-DB4C-6A39DB27402F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23" creationId="{5B606066-33FF-F53D-CAB2-BEA28CDF73FA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24" creationId="{427015D2-58BA-20AB-A818-E85AD1F02EBF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25" creationId="{A439177C-E49D-6DC1-4889-29D80BD3CF98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26" creationId="{33316B57-4627-4BB0-CE38-2B91525C6D0D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27" creationId="{60EB9E89-A3DF-BD04-4B4D-C52B1E9B4D5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24" creationId="{91474C3B-048B-F3B0-A117-A2EFC01FE922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027" creationId="{C748B3C4-C655-A769-5C54-35E6D42F8846}"/>
          </ac:spMkLst>
        </pc:spChg>
        <pc:spChg chg="mod">
          <ac:chgData name="Anna Carolina Aparecida Peixe de Barros" userId="6e416bfa-843c-4787-9f35-ca7b65fa0d5c" providerId="ADAL" clId="{FE79C915-FB79-4321-9544-6768736D8610}" dt="2024-10-03T13:12:28.589" v="2322"/>
          <ac:spMkLst>
            <pc:docMk/>
            <pc:sldMk cId="0" sldId="270"/>
            <ac:spMk id="1028" creationId="{CCB79BD3-F865-08F8-51F2-146B8EC9758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29" creationId="{8997523C-C299-7505-7521-3DED17FA7E5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0" creationId="{D8E78144-5FBF-1241-2569-9510FDB2653D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1" creationId="{2091E0CB-3C93-99E7-7C50-6425C7632634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3" creationId="{55CE24F1-C78D-B35C-E605-7C855070E2BA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4" creationId="{20EFDCFD-AEB4-9312-420D-BD0E26D152F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6" creationId="{DD4FA435-CFDF-B5D8-B80A-AD274B4EF9A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7" creationId="{2EE7015D-B93E-907B-A201-0843FAA940E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39" creationId="{96D8EF54-6D63-D965-E8B1-17C1D77D471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3:13:06.326" v="2340" actId="478"/>
          <ac:spMkLst>
            <pc:docMk/>
            <pc:sldMk cId="0" sldId="270"/>
            <ac:spMk id="1040" creationId="{C769CB14-71CA-2149-3C09-05E0AFE9ADD8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42" creationId="{D5DB059A-9ED4-C303-9EAA-BEB60374C968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43" creationId="{2449AE55-8A99-8A50-386E-D4762CB4F0EC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44" creationId="{FAA93AF6-35AB-27BE-C26F-C35B486FD606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45" creationId="{56407060-9011-62E3-B877-5C9EBAE46774}"/>
          </ac:spMkLst>
        </pc:spChg>
        <pc:spChg chg="mod">
          <ac:chgData name="Anna Carolina Aparecida Peixe de Barros" userId="6e416bfa-843c-4787-9f35-ca7b65fa0d5c" providerId="ADAL" clId="{FE79C915-FB79-4321-9544-6768736D8610}" dt="2024-10-03T13:55:43.271" v="2684" actId="20577"/>
          <ac:spMkLst>
            <pc:docMk/>
            <pc:sldMk cId="0" sldId="270"/>
            <ac:spMk id="1047" creationId="{3DFC50A5-9233-8B1D-D237-4D5D46C0025E}"/>
          </ac:spMkLst>
        </pc:spChg>
        <pc:spChg chg="mod">
          <ac:chgData name="Anna Carolina Aparecida Peixe de Barros" userId="6e416bfa-843c-4787-9f35-ca7b65fa0d5c" providerId="ADAL" clId="{FE79C915-FB79-4321-9544-6768736D8610}" dt="2024-10-03T14:03:33.598" v="2851" actId="1076"/>
          <ac:spMkLst>
            <pc:docMk/>
            <pc:sldMk cId="0" sldId="270"/>
            <ac:spMk id="1048" creationId="{D32FEC3F-EABC-06A2-BA5A-E2555F7B5B61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49" creationId="{AA8EA7CF-6465-9DFC-F2D4-75FBEDCB5B52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0" creationId="{ECC3EDBA-6D72-72F3-CCCE-0381625C0734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1" creationId="{52F1654E-0ADA-5B64-7480-3E1560D5E54D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2" creationId="{0B299CAA-17D0-639B-7369-3866057B8D58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3" creationId="{3C85B9D0-6939-1DE1-0FE8-DA456FF3A8D8}"/>
          </ac:spMkLst>
        </pc:spChg>
        <pc:spChg chg="mod">
          <ac:chgData name="Anna Carolina Aparecida Peixe de Barros" userId="6e416bfa-843c-4787-9f35-ca7b65fa0d5c" providerId="ADAL" clId="{FE79C915-FB79-4321-9544-6768736D8610}" dt="2024-10-03T13:55:47.561" v="2691" actId="20577"/>
          <ac:spMkLst>
            <pc:docMk/>
            <pc:sldMk cId="0" sldId="270"/>
            <ac:spMk id="1055" creationId="{0210692B-CBF2-8BDB-6C2F-3D5C774CBBE0}"/>
          </ac:spMkLst>
        </pc:spChg>
        <pc:spChg chg="mod">
          <ac:chgData name="Anna Carolina Aparecida Peixe de Barros" userId="6e416bfa-843c-4787-9f35-ca7b65fa0d5c" providerId="ADAL" clId="{FE79C915-FB79-4321-9544-6768736D8610}" dt="2024-10-03T14:03:38.918" v="2852" actId="1076"/>
          <ac:spMkLst>
            <pc:docMk/>
            <pc:sldMk cId="0" sldId="270"/>
            <ac:spMk id="1056" creationId="{202E32BC-ABC4-CD5B-0AA6-2461328FC20E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7" creationId="{698C5C47-C947-AF22-E51B-1A2FD9DBF2A9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8" creationId="{FD23A117-17BC-7781-84EE-09EB04BCBFD7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59" creationId="{28C31CD0-BBBA-B6BF-BC0A-CB7FC94619CB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60" creationId="{0C4BA5BE-7F26-259A-A386-13F7033BC1F1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61" creationId="{534DC6A2-E937-CB2E-F385-C3C43817BD4D}"/>
          </ac:spMkLst>
        </pc:spChg>
        <pc:spChg chg="mod">
          <ac:chgData name="Anna Carolina Aparecida Peixe de Barros" userId="6e416bfa-843c-4787-9f35-ca7b65fa0d5c" providerId="ADAL" clId="{FE79C915-FB79-4321-9544-6768736D8610}" dt="2024-10-03T16:05:56.249" v="3529"/>
          <ac:spMkLst>
            <pc:docMk/>
            <pc:sldMk cId="0" sldId="270"/>
            <ac:spMk id="1063" creationId="{622F3A89-62CE-2561-26D1-54D0F23571FA}"/>
          </ac:spMkLst>
        </pc:spChg>
        <pc:spChg chg="mod">
          <ac:chgData name="Anna Carolina Aparecida Peixe de Barros" userId="6e416bfa-843c-4787-9f35-ca7b65fa0d5c" providerId="ADAL" clId="{FE79C915-FB79-4321-9544-6768736D8610}" dt="2024-10-03T16:05:59.302" v="3530"/>
          <ac:spMkLst>
            <pc:docMk/>
            <pc:sldMk cId="0" sldId="270"/>
            <ac:spMk id="1064" creationId="{912185FF-6E37-5A17-5782-C4DB34D9D735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65" creationId="{279F657D-FEAF-01BD-E916-A87CDDD23E6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66" creationId="{3BE167C2-1497-C8DF-C7F6-A01DE33E925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67" creationId="{93BBE5FF-7B1E-D31A-9452-8B511DDB4AF8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68" creationId="{4B5CBDD2-8EB5-DE7E-9A1E-FA95F179892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69" creationId="{C659C2D4-6112-E741-438F-05AD26F60C4F}"/>
          </ac:spMkLst>
        </pc:spChg>
        <pc:spChg chg="mod topLvl">
          <ac:chgData name="Anna Carolina Aparecida Peixe de Barros" userId="6e416bfa-843c-4787-9f35-ca7b65fa0d5c" providerId="ADAL" clId="{FE79C915-FB79-4321-9544-6768736D8610}" dt="2024-10-03T16:06:44.322" v="3549" actId="478"/>
          <ac:spMkLst>
            <pc:docMk/>
            <pc:sldMk cId="0" sldId="270"/>
            <ac:spMk id="1071" creationId="{CC9A7A1B-BCC4-FF56-F4C7-3C70AEF67F4F}"/>
          </ac:spMkLst>
        </pc:spChg>
        <pc:spChg chg="add del mod topLvl">
          <ac:chgData name="Anna Carolina Aparecida Peixe de Barros" userId="6e416bfa-843c-4787-9f35-ca7b65fa0d5c" providerId="ADAL" clId="{FE79C915-FB79-4321-9544-6768736D8610}" dt="2024-10-03T16:08:16.170" v="3572" actId="20577"/>
          <ac:spMkLst>
            <pc:docMk/>
            <pc:sldMk cId="0" sldId="270"/>
            <ac:spMk id="1072" creationId="{E197E441-A72F-AE9A-7307-FEDD9EC4464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73" creationId="{8E57DD50-0859-7401-382C-893AAABD988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74" creationId="{A6CB3BA5-6DB8-6E61-72AC-9A68157495D5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6:10:02.137" v="3573" actId="478"/>
          <ac:spMkLst>
            <pc:docMk/>
            <pc:sldMk cId="0" sldId="270"/>
            <ac:spMk id="1075" creationId="{11092C27-3B86-39AC-E078-8431C178AFA6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77" creationId="{30909F09-C8F5-A6FF-F12E-5119AA0DD76E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78" creationId="{904B0E47-F474-8BD5-C57E-EF3362E5407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80" creationId="{9D99AB4A-FEA2-0324-3A4B-1CE2ACA71E2E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81" creationId="{5E88EFC1-824D-F1DF-FEE0-B5BD0BBB3BF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83" creationId="{9EE4C0D1-11EB-2CDD-C587-6A8FADEE1D41}"/>
          </ac:spMkLst>
        </pc:spChg>
        <pc:spChg chg="add mod">
          <ac:chgData name="Anna Carolina Aparecida Peixe de Barros" userId="6e416bfa-843c-4787-9f35-ca7b65fa0d5c" providerId="ADAL" clId="{FE79C915-FB79-4321-9544-6768736D8610}" dt="2024-10-03T16:10:11.243" v="3574" actId="1076"/>
          <ac:spMkLst>
            <pc:docMk/>
            <pc:sldMk cId="0" sldId="270"/>
            <ac:spMk id="1084" creationId="{15EE14FC-1AE8-3264-3C4E-27496D3CD2A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6:28:38.522" v="3729" actId="167"/>
          <ac:spMkLst>
            <pc:docMk/>
            <pc:sldMk cId="0" sldId="270"/>
            <ac:spMk id="1086" creationId="{4D372C12-6B3C-D84D-52AC-E53F53D83DE7}"/>
          </ac:spMkLst>
        </pc:spChg>
        <pc:spChg chg="add mod">
          <ac:chgData name="Anna Carolina Aparecida Peixe de Barros" userId="6e416bfa-843c-4787-9f35-ca7b65fa0d5c" providerId="ADAL" clId="{FE79C915-FB79-4321-9544-6768736D8610}" dt="2024-10-03T16:37:29.332" v="3739"/>
          <ac:spMkLst>
            <pc:docMk/>
            <pc:sldMk cId="0" sldId="270"/>
            <ac:spMk id="1087" creationId="{DF6AFEBA-2104-BA21-FD8E-467186930A45}"/>
          </ac:spMkLst>
        </pc:s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5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1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1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2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2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27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3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3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3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4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45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8.598" v="2176" actId="478"/>
          <ac:grpSpMkLst>
            <pc:docMk/>
            <pc:sldMk cId="0" sldId="270"/>
            <ac:grpSpMk id="5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4.385" v="2174" actId="478"/>
          <ac:grpSpMkLst>
            <pc:docMk/>
            <pc:sldMk cId="0" sldId="270"/>
            <ac:grpSpMk id="57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2:50:16.694" v="2175" actId="478"/>
          <ac:grpSpMkLst>
            <pc:docMk/>
            <pc:sldMk cId="0" sldId="270"/>
            <ac:grpSpMk id="60" creationId="{00000000-0000-0000-0000-00000000000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3:04:40.177" v="2297" actId="164"/>
          <ac:grpSpMkLst>
            <pc:docMk/>
            <pc:sldMk cId="0" sldId="270"/>
            <ac:grpSpMk id="90" creationId="{7B3B9D9A-1FC8-B3B7-592B-14A2BA76351C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3:07:07.972" v="2318" actId="164"/>
          <ac:grpSpMkLst>
            <pc:docMk/>
            <pc:sldMk cId="0" sldId="270"/>
            <ac:grpSpMk id="100" creationId="{C142ECDA-7323-0A6F-F0C8-E55F7F1DAF47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3:13:06.326" v="2340" actId="478"/>
          <ac:grpSpMkLst>
            <pc:docMk/>
            <pc:sldMk cId="0" sldId="270"/>
            <ac:grpSpMk id="105" creationId="{E1D292CD-3275-BF86-C441-0EB5E6155EDB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3:13:06.326" v="2340" actId="478"/>
          <ac:grpSpMkLst>
            <pc:docMk/>
            <pc:sldMk cId="0" sldId="270"/>
            <ac:grpSpMk id="113" creationId="{F31B24E4-4EED-9DE1-0A26-3BA6ED838925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3:13:06.326" v="2340" actId="478"/>
          <ac:grpSpMkLst>
            <pc:docMk/>
            <pc:sldMk cId="0" sldId="270"/>
            <ac:grpSpMk id="121" creationId="{C2AC42D8-431F-7E8A-8352-3A13FF72852D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3:13:06.326" v="2340" actId="478"/>
          <ac:grpSpMkLst>
            <pc:docMk/>
            <pc:sldMk cId="0" sldId="270"/>
            <ac:grpSpMk id="1025" creationId="{3731A7C9-D9F4-AEB2-D94F-80706113FC5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6:10:11.243" v="3574" actId="1076"/>
          <ac:grpSpMkLst>
            <pc:docMk/>
            <pc:sldMk cId="0" sldId="270"/>
            <ac:grpSpMk id="1046" creationId="{38EDD183-5250-C754-ADEE-9887C375D743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6:10:11.243" v="3574" actId="1076"/>
          <ac:grpSpMkLst>
            <pc:docMk/>
            <pc:sldMk cId="0" sldId="270"/>
            <ac:grpSpMk id="1054" creationId="{F3C58A6A-D022-C132-7CB4-7DBCB17CCFF9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6:10:11.243" v="3574" actId="1076"/>
          <ac:grpSpMkLst>
            <pc:docMk/>
            <pc:sldMk cId="0" sldId="270"/>
            <ac:grpSpMk id="1062" creationId="{3AF76064-C856-3189-9E22-0E5B3B6E42A4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6:10:02.137" v="3573" actId="478"/>
          <ac:grpSpMkLst>
            <pc:docMk/>
            <pc:sldMk cId="0" sldId="270"/>
            <ac:grpSpMk id="1070" creationId="{E93F1F60-CAA9-8AA7-FAAF-8D916202FD47}"/>
          </ac:grpSpMkLst>
        </pc:grpChg>
        <pc:picChg chg="add mod">
          <ac:chgData name="Anna Carolina Aparecida Peixe de Barros" userId="6e416bfa-843c-4787-9f35-ca7b65fa0d5c" providerId="ADAL" clId="{FE79C915-FB79-4321-9544-6768736D8610}" dt="2024-10-03T12:55:43.892" v="2237" actId="1076"/>
          <ac:picMkLst>
            <pc:docMk/>
            <pc:sldMk cId="0" sldId="270"/>
            <ac:picMk id="65" creationId="{A8CC233C-3240-FC6E-8CB5-8EE035005ABE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2:54:56.938" v="2233" actId="478"/>
          <ac:picMkLst>
            <pc:docMk/>
            <pc:sldMk cId="0" sldId="270"/>
            <ac:picMk id="1026" creationId="{1787456D-3EF8-AA47-6872-DF26D28B491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3:13:06.326" v="2340" actId="478"/>
          <ac:picMkLst>
            <pc:docMk/>
            <pc:sldMk cId="0" sldId="270"/>
            <ac:picMk id="1032" creationId="{4AC6F52A-3CF7-86F0-77A7-973BCBD16E13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3:13:06.326" v="2340" actId="478"/>
          <ac:picMkLst>
            <pc:docMk/>
            <pc:sldMk cId="0" sldId="270"/>
            <ac:picMk id="1035" creationId="{93074ED7-F9BA-2CD4-E43E-7E0D4CAEB8D7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3:13:06.326" v="2340" actId="478"/>
          <ac:picMkLst>
            <pc:docMk/>
            <pc:sldMk cId="0" sldId="270"/>
            <ac:picMk id="1038" creationId="{88392C30-BA51-CBF2-0160-BC2B37D70F65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3:13:06.326" v="2340" actId="478"/>
          <ac:picMkLst>
            <pc:docMk/>
            <pc:sldMk cId="0" sldId="270"/>
            <ac:picMk id="1041" creationId="{D32C5B2F-D559-0FDC-E12D-0CADA45C28A9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6:10:02.137" v="3573" actId="478"/>
          <ac:picMkLst>
            <pc:docMk/>
            <pc:sldMk cId="0" sldId="270"/>
            <ac:picMk id="1076" creationId="{3346C075-10D0-E6A9-A967-CEFF4226467F}"/>
          </ac:picMkLst>
        </pc:picChg>
        <pc:picChg chg="add mod ord">
          <ac:chgData name="Anna Carolina Aparecida Peixe de Barros" userId="6e416bfa-843c-4787-9f35-ca7b65fa0d5c" providerId="ADAL" clId="{FE79C915-FB79-4321-9544-6768736D8610}" dt="2024-10-03T16:10:11.243" v="3574" actId="1076"/>
          <ac:picMkLst>
            <pc:docMk/>
            <pc:sldMk cId="0" sldId="270"/>
            <ac:picMk id="1079" creationId="{474A06B2-70F9-2A61-C925-A5BE76E2335C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6:10:11.243" v="3574" actId="1076"/>
          <ac:picMkLst>
            <pc:docMk/>
            <pc:sldMk cId="0" sldId="270"/>
            <ac:picMk id="1082" creationId="{43D620DC-3309-20FA-1371-D68DE7B47168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6:10:11.243" v="3574" actId="1076"/>
          <ac:picMkLst>
            <pc:docMk/>
            <pc:sldMk cId="0" sldId="270"/>
            <ac:picMk id="1085" creationId="{E143A0B7-F15E-2556-2C1A-7A8177797477}"/>
          </ac:picMkLst>
        </pc:picChg>
        <pc:cxnChg chg="add mod">
          <ac:chgData name="Anna Carolina Aparecida Peixe de Barros" userId="6e416bfa-843c-4787-9f35-ca7b65fa0d5c" providerId="ADAL" clId="{FE79C915-FB79-4321-9544-6768736D8610}" dt="2024-10-03T13:04:40.177" v="2297" actId="164"/>
          <ac:cxnSpMkLst>
            <pc:docMk/>
            <pc:sldMk cId="0" sldId="270"/>
            <ac:cxnSpMk id="68" creationId="{E262D44E-7E8C-4C32-CE61-133B7C08A531}"/>
          </ac:cxnSpMkLst>
        </pc:cxnChg>
        <pc:cxnChg chg="add mod">
          <ac:chgData name="Anna Carolina Aparecida Peixe de Barros" userId="6e416bfa-843c-4787-9f35-ca7b65fa0d5c" providerId="ADAL" clId="{FE79C915-FB79-4321-9544-6768736D8610}" dt="2024-10-03T13:04:40.177" v="2297" actId="164"/>
          <ac:cxnSpMkLst>
            <pc:docMk/>
            <pc:sldMk cId="0" sldId="270"/>
            <ac:cxnSpMk id="70" creationId="{E269C6E1-EFE1-C50F-7838-24D0937F195E}"/>
          </ac:cxnSpMkLst>
        </pc:cxnChg>
        <pc:cxnChg chg="add mod">
          <ac:chgData name="Anna Carolina Aparecida Peixe de Barros" userId="6e416bfa-843c-4787-9f35-ca7b65fa0d5c" providerId="ADAL" clId="{FE79C915-FB79-4321-9544-6768736D8610}" dt="2024-10-03T13:04:40.177" v="2297" actId="164"/>
          <ac:cxnSpMkLst>
            <pc:docMk/>
            <pc:sldMk cId="0" sldId="270"/>
            <ac:cxnSpMk id="72" creationId="{39D98346-4025-CCE1-203E-B501CEC9351F}"/>
          </ac:cxnSpMkLst>
        </pc:cxnChg>
        <pc:cxnChg chg="add mod">
          <ac:chgData name="Anna Carolina Aparecida Peixe de Barros" userId="6e416bfa-843c-4787-9f35-ca7b65fa0d5c" providerId="ADAL" clId="{FE79C915-FB79-4321-9544-6768736D8610}" dt="2024-10-03T13:04:40.177" v="2297" actId="164"/>
          <ac:cxnSpMkLst>
            <pc:docMk/>
            <pc:sldMk cId="0" sldId="270"/>
            <ac:cxnSpMk id="74" creationId="{A948283A-31A7-593F-6323-7B57AD5613ED}"/>
          </ac:cxnSpMkLst>
        </pc:cxnChg>
        <pc:cxnChg chg="add del">
          <ac:chgData name="Anna Carolina Aparecida Peixe de Barros" userId="6e416bfa-843c-4787-9f35-ca7b65fa0d5c" providerId="ADAL" clId="{FE79C915-FB79-4321-9544-6768736D8610}" dt="2024-10-03T12:56:39.806" v="2247" actId="478"/>
          <ac:cxnSpMkLst>
            <pc:docMk/>
            <pc:sldMk cId="0" sldId="270"/>
            <ac:cxnSpMk id="76" creationId="{8808A419-7230-28A9-2458-877BE515EFF3}"/>
          </ac:cxnSpMkLst>
        </pc:cxnChg>
        <pc:cxnChg chg="add del">
          <ac:chgData name="Anna Carolina Aparecida Peixe de Barros" userId="6e416bfa-843c-4787-9f35-ca7b65fa0d5c" providerId="ADAL" clId="{FE79C915-FB79-4321-9544-6768736D8610}" dt="2024-10-03T12:56:38.487" v="2246" actId="478"/>
          <ac:cxnSpMkLst>
            <pc:docMk/>
            <pc:sldMk cId="0" sldId="270"/>
            <ac:cxnSpMk id="78" creationId="{7CB081DF-40B1-27CF-5C7D-EB2A05DB8D3D}"/>
          </ac:cxnSpMkLst>
        </pc:cxnChg>
        <pc:cxnChg chg="add del">
          <ac:chgData name="Anna Carolina Aparecida Peixe de Barros" userId="6e416bfa-843c-4787-9f35-ca7b65fa0d5c" providerId="ADAL" clId="{FE79C915-FB79-4321-9544-6768736D8610}" dt="2024-10-03T12:56:36.806" v="2245" actId="478"/>
          <ac:cxnSpMkLst>
            <pc:docMk/>
            <pc:sldMk cId="0" sldId="270"/>
            <ac:cxnSpMk id="80" creationId="{342A5550-7341-9F85-0E8D-DE99EE67B208}"/>
          </ac:cxnSpMkLst>
        </pc:cxnChg>
        <pc:cxnChg chg="add mod">
          <ac:chgData name="Anna Carolina Aparecida Peixe de Barros" userId="6e416bfa-843c-4787-9f35-ca7b65fa0d5c" providerId="ADAL" clId="{FE79C915-FB79-4321-9544-6768736D8610}" dt="2024-10-03T13:07:07.972" v="2318" actId="164"/>
          <ac:cxnSpMkLst>
            <pc:docMk/>
            <pc:sldMk cId="0" sldId="270"/>
            <ac:cxnSpMk id="91" creationId="{A22FDCEC-F4AF-8657-82AF-D341A4F6D983}"/>
          </ac:cxnSpMkLst>
        </pc:cxnChg>
        <pc:cxnChg chg="add mod">
          <ac:chgData name="Anna Carolina Aparecida Peixe de Barros" userId="6e416bfa-843c-4787-9f35-ca7b65fa0d5c" providerId="ADAL" clId="{FE79C915-FB79-4321-9544-6768736D8610}" dt="2024-10-03T13:07:07.972" v="2318" actId="164"/>
          <ac:cxnSpMkLst>
            <pc:docMk/>
            <pc:sldMk cId="0" sldId="270"/>
            <ac:cxnSpMk id="95" creationId="{563D82D2-41F2-1DF6-086D-E6A68AC1ED22}"/>
          </ac:cxnSpMkLst>
        </pc:cxnChg>
      </pc:sldChg>
      <pc:sldChg chg="addSp delSp modSp add mod modTransition">
        <pc:chgData name="Anna Carolina Aparecida Peixe de Barros" userId="6e416bfa-843c-4787-9f35-ca7b65fa0d5c" providerId="ADAL" clId="{FE79C915-FB79-4321-9544-6768736D8610}" dt="2024-10-07T02:33:38.387" v="5346" actId="1076"/>
        <pc:sldMkLst>
          <pc:docMk/>
          <pc:sldMk cId="0" sldId="271"/>
        </pc:sldMkLst>
        <pc:spChg chg="mod">
          <ac:chgData name="Anna Carolina Aparecida Peixe de Barros" userId="6e416bfa-843c-4787-9f35-ca7b65fa0d5c" providerId="ADAL" clId="{FE79C915-FB79-4321-9544-6768736D8610}" dt="2024-10-07T02:30:59.573" v="5326" actId="1037"/>
          <ac:spMkLst>
            <pc:docMk/>
            <pc:sldMk cId="0" sldId="271"/>
            <ac:spMk id="3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4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3T16:37:17.707" v="3735"/>
          <ac:spMkLst>
            <pc:docMk/>
            <pc:sldMk cId="0" sldId="271"/>
            <ac:spMk id="4" creationId="{AA36D534-89F5-3F5E-F559-E7DBC4B8E3EE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5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5:48.048" v="3934" actId="167"/>
          <ac:spMkLst>
            <pc:docMk/>
            <pc:sldMk cId="0" sldId="271"/>
            <ac:spMk id="5" creationId="{7118D748-FB05-C738-7174-562DE22ACABE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6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30.886" v="5344" actId="478"/>
          <ac:spMkLst>
            <pc:docMk/>
            <pc:sldMk cId="0" sldId="271"/>
            <ac:spMk id="6" creationId="{EAE71985-5388-AF30-EF3A-A5D1E5E4D53F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7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8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30.886" v="5344" actId="478"/>
          <ac:spMkLst>
            <pc:docMk/>
            <pc:sldMk cId="0" sldId="271"/>
            <ac:spMk id="9" creationId="{2EAE76AF-8BC0-5F2D-A9E3-DF72FCC73CE2}"/>
          </ac:spMkLst>
        </pc:spChg>
        <pc:spChg chg="del">
          <ac:chgData name="Anna Carolina Aparecida Peixe de Barros" userId="6e416bfa-843c-4787-9f35-ca7b65fa0d5c" providerId="ADAL" clId="{FE79C915-FB79-4321-9544-6768736D8610}" dt="2024-10-02T21:57:55.297" v="568" actId="478"/>
          <ac:spMkLst>
            <pc:docMk/>
            <pc:sldMk cId="0" sldId="271"/>
            <ac:spMk id="11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33.391" v="5345" actId="478"/>
          <ac:spMkLst>
            <pc:docMk/>
            <pc:sldMk cId="0" sldId="271"/>
            <ac:spMk id="13" creationId="{D357BBAB-33F2-8C56-16A4-49FCBFFD44EC}"/>
          </ac:spMkLst>
        </pc:spChg>
        <pc:spChg chg="mod ord topLvl">
          <ac:chgData name="Anna Carolina Aparecida Peixe de Barros" userId="6e416bfa-843c-4787-9f35-ca7b65fa0d5c" providerId="ADAL" clId="{FE79C915-FB79-4321-9544-6768736D8610}" dt="2024-10-07T02:31:08.145" v="5327" actId="1076"/>
          <ac:spMkLst>
            <pc:docMk/>
            <pc:sldMk cId="0" sldId="271"/>
            <ac:spMk id="18" creationId="{00000000-0000-0000-0000-000000000000}"/>
          </ac:spMkLst>
        </pc:spChg>
        <pc:spChg chg="del mod topLvl">
          <ac:chgData name="Anna Carolina Aparecida Peixe de Barros" userId="6e416bfa-843c-4787-9f35-ca7b65fa0d5c" providerId="ADAL" clId="{FE79C915-FB79-4321-9544-6768736D8610}" dt="2024-10-02T21:58:24.225" v="600" actId="478"/>
          <ac:spMkLst>
            <pc:docMk/>
            <pc:sldMk cId="0" sldId="271"/>
            <ac:spMk id="19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10:39.217" v="685" actId="1076"/>
          <ac:spMkLst>
            <pc:docMk/>
            <pc:sldMk cId="0" sldId="271"/>
            <ac:spMk id="22" creationId="{3A05CE49-A57A-FEB8-0059-561B2131A02D}"/>
          </ac:spMkLst>
        </pc:spChg>
        <pc:spChg chg="mod">
          <ac:chgData name="Anna Carolina Aparecida Peixe de Barros" userId="6e416bfa-843c-4787-9f35-ca7b65fa0d5c" providerId="ADAL" clId="{FE79C915-FB79-4321-9544-6768736D8610}" dt="2024-10-02T22:10:39.217" v="685" actId="1076"/>
          <ac:spMkLst>
            <pc:docMk/>
            <pc:sldMk cId="0" sldId="271"/>
            <ac:spMk id="25" creationId="{1EC42BE2-C30B-3CC4-A68E-9160DA773672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26" creationId="{6A021DD0-8E35-D4A5-48B0-9F9A120E1966}"/>
          </ac:spMkLst>
        </pc:spChg>
        <pc:spChg chg="mod">
          <ac:chgData name="Anna Carolina Aparecida Peixe de Barros" userId="6e416bfa-843c-4787-9f35-ca7b65fa0d5c" providerId="ADAL" clId="{FE79C915-FB79-4321-9544-6768736D8610}" dt="2024-10-02T22:13:51.897" v="774" actId="1037"/>
          <ac:spMkLst>
            <pc:docMk/>
            <pc:sldMk cId="0" sldId="271"/>
            <ac:spMk id="30" creationId="{ABAC418D-ED60-DC36-CF81-F651CB57FBFA}"/>
          </ac:spMkLst>
        </pc:spChg>
        <pc:spChg chg="mod">
          <ac:chgData name="Anna Carolina Aparecida Peixe de Barros" userId="6e416bfa-843c-4787-9f35-ca7b65fa0d5c" providerId="ADAL" clId="{FE79C915-FB79-4321-9544-6768736D8610}" dt="2024-10-02T22:13:51.897" v="774" actId="1037"/>
          <ac:spMkLst>
            <pc:docMk/>
            <pc:sldMk cId="0" sldId="271"/>
            <ac:spMk id="33" creationId="{44351677-F010-C772-2ED2-743070020686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34" creationId="{4E1A2E17-887A-CEEB-FD55-78D86CB5722D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38" creationId="{CBF88801-889B-7389-7837-5BC21FC7936C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41" creationId="{AAE0B9C9-3568-F747-9CB3-803417B3539D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42" creationId="{4A4CB913-2F76-CA70-8DA9-347E4A339536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46" creationId="{60564F67-4055-96BA-80B6-EA17490B63C2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49" creationId="{CF1E37ED-A6E3-2B57-DD4D-8BCD14F98974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50" creationId="{5FA4FF80-74B9-D11C-39DB-686A51C183F8}"/>
          </ac:spMkLst>
        </pc:spChg>
        <pc:spChg chg="mod">
          <ac:chgData name="Anna Carolina Aparecida Peixe de Barros" userId="6e416bfa-843c-4787-9f35-ca7b65fa0d5c" providerId="ADAL" clId="{FE79C915-FB79-4321-9544-6768736D8610}" dt="2024-10-02T22:09:27.869" v="678"/>
          <ac:spMkLst>
            <pc:docMk/>
            <pc:sldMk cId="0" sldId="271"/>
            <ac:spMk id="54" creationId="{4FB0F9D3-731C-DE11-CF66-C72DF684C034}"/>
          </ac:spMkLst>
        </pc:spChg>
        <pc:spChg chg="mod">
          <ac:chgData name="Anna Carolina Aparecida Peixe de Barros" userId="6e416bfa-843c-4787-9f35-ca7b65fa0d5c" providerId="ADAL" clId="{FE79C915-FB79-4321-9544-6768736D8610}" dt="2024-10-02T22:09:27.869" v="678"/>
          <ac:spMkLst>
            <pc:docMk/>
            <pc:sldMk cId="0" sldId="271"/>
            <ac:spMk id="57" creationId="{26F567C7-4454-8A95-4229-3AEC7BBAB92D}"/>
          </ac:spMkLst>
        </pc:spChg>
        <pc:spChg chg="add mod">
          <ac:chgData name="Anna Carolina Aparecida Peixe de Barros" userId="6e416bfa-843c-4787-9f35-ca7b65fa0d5c" providerId="ADAL" clId="{FE79C915-FB79-4321-9544-6768736D8610}" dt="2024-10-02T22:09:27.869" v="678"/>
          <ac:spMkLst>
            <pc:docMk/>
            <pc:sldMk cId="0" sldId="271"/>
            <ac:spMk id="58" creationId="{552DB13D-ECCD-C9B0-2488-8A0A7EC88E76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62" creationId="{0D86D8E0-8CE6-29C1-8FCB-5EB387215220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65" creationId="{4DAFC5BF-0ABD-1CCC-92AB-5C2C181679A6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66" creationId="{084D2557-0F76-4F9C-51EE-A69EAD1F4370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70" creationId="{168E223B-08C9-4C1B-0271-5B70B019218B}"/>
          </ac:spMkLst>
        </pc:spChg>
        <pc:spChg chg="mod">
          <ac:chgData name="Anna Carolina Aparecida Peixe de Barros" userId="6e416bfa-843c-4787-9f35-ca7b65fa0d5c" providerId="ADAL" clId="{FE79C915-FB79-4321-9544-6768736D8610}" dt="2024-10-02T22:15:14.007" v="832" actId="1076"/>
          <ac:spMkLst>
            <pc:docMk/>
            <pc:sldMk cId="0" sldId="271"/>
            <ac:spMk id="73" creationId="{397119E8-4A8C-F713-0143-4E165C08A98E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22:08.697" v="1250" actId="478"/>
          <ac:spMkLst>
            <pc:docMk/>
            <pc:sldMk cId="0" sldId="271"/>
            <ac:spMk id="74" creationId="{77B3D444-72B6-8F13-6656-2902F7D2F91D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90" creationId="{79ED982F-4D36-3490-0F33-55A9130AF23C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93" creationId="{3F36853B-BB33-7879-6DBC-B1186D8FA871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94" creationId="{0D73B556-55FF-B115-A175-82329F8799B3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97" creationId="{8B1A6DA0-A357-03A2-76FC-0A75E306C18A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98" creationId="{7C21C9A5-DBE5-8074-2D7A-9E8A79555245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01" creationId="{E87BBB46-785C-33F1-9899-65B9283165BB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02" creationId="{A3F4A7C7-CFA8-508F-0B0A-69BAAD819337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05" creationId="{604CDDF7-78A4-6A0E-8ADE-B3A17E710EB1}"/>
          </ac:spMkLst>
        </pc:spChg>
        <pc:spChg chg="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07" creationId="{C8FE0829-2CCC-AA66-AC6B-C439F629876F}"/>
          </ac:spMkLst>
        </pc:spChg>
        <pc:spChg chg="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0" creationId="{0011ECCF-6BC8-C43A-F0C9-A514C17485B8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1" creationId="{29456166-E0FF-7AED-5E07-3BEBD5C54542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2" creationId="{0F12DC4F-6DC3-A01A-D8A6-EB335D123FFB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3" creationId="{7031F3DF-5E0C-B72E-3E28-CDFB35455878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4" creationId="{1C22517B-9B4F-E3C5-CE68-5706B27C08DE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15" creationId="{F6A3B7F3-8934-A62A-6394-748826D78B06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21" creationId="{B0E2B01F-7BFD-753F-A4CC-F70CEE884F1A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24" creationId="{5EA62F2C-520B-295F-2EAA-FFAACE52E1D2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38.387" v="5346" actId="1076"/>
          <ac:spMkLst>
            <pc:docMk/>
            <pc:sldMk cId="0" sldId="271"/>
            <ac:spMk id="125" creationId="{6A9F720A-9751-1078-15B6-0594582644D7}"/>
          </ac:spMkLst>
        </pc:spChg>
        <pc:grpChg chg="mod">
          <ac:chgData name="Anna Carolina Aparecida Peixe de Barros" userId="6e416bfa-843c-4787-9f35-ca7b65fa0d5c" providerId="ADAL" clId="{FE79C915-FB79-4321-9544-6768736D8610}" dt="2024-10-07T02:30:59.573" v="5326" actId="1037"/>
          <ac:grpSpMkLst>
            <pc:docMk/>
            <pc:sldMk cId="0" sldId="271"/>
            <ac:grpSpMk id="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57:55.297" v="568" actId="478"/>
          <ac:grpSpMkLst>
            <pc:docMk/>
            <pc:sldMk cId="0" sldId="271"/>
            <ac:grpSpMk id="9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57:55.297" v="568" actId="478"/>
          <ac:grpSpMkLst>
            <pc:docMk/>
            <pc:sldMk cId="0" sldId="271"/>
            <ac:grpSpMk id="1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57:55.297" v="568" actId="478"/>
          <ac:grpSpMkLst>
            <pc:docMk/>
            <pc:sldMk cId="0" sldId="271"/>
            <ac:grpSpMk id="15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58:24.225" v="600" actId="478"/>
          <ac:grpSpMkLst>
            <pc:docMk/>
            <pc:sldMk cId="0" sldId="271"/>
            <ac:grpSpMk id="17" creationId="{00000000-0000-0000-0000-000000000000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21" creationId="{8A083C1F-14E2-1C0D-7C8F-EB10FD0D6B50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29" creationId="{7C5CE0BB-C648-2D82-BA70-9CF6B4D27F37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37" creationId="{A608662A-59E1-6509-5603-5F96E8A09DE6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45" creationId="{8DE9B2FC-3AD8-C14C-912E-509B8F419AC8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09:27.869" v="678"/>
          <ac:grpSpMkLst>
            <pc:docMk/>
            <pc:sldMk cId="0" sldId="271"/>
            <ac:grpSpMk id="53" creationId="{DC701E71-0374-9914-1A03-5E522ACFADAF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61" creationId="{C9AFBC9A-4AAD-0A08-BB9D-F1D01C55F398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2T22:22:08.697" v="1250" actId="478"/>
          <ac:grpSpMkLst>
            <pc:docMk/>
            <pc:sldMk cId="0" sldId="271"/>
            <ac:grpSpMk id="69" creationId="{DEB12E7B-D21D-5BCC-B35D-F4459702837B}"/>
          </ac:grpSpMkLst>
        </pc:grpChg>
        <pc:grpChg chg="add mod">
          <ac:chgData name="Anna Carolina Aparecida Peixe de Barros" userId="6e416bfa-843c-4787-9f35-ca7b65fa0d5c" providerId="ADAL" clId="{FE79C915-FB79-4321-9544-6768736D8610}" dt="2024-10-07T02:33:38.387" v="5346" actId="1076"/>
          <ac:grpSpMkLst>
            <pc:docMk/>
            <pc:sldMk cId="0" sldId="271"/>
            <ac:grpSpMk id="106" creationId="{0FC8F441-C545-5F79-56EA-A7E3B9B871DE}"/>
          </ac:grpSpMkLst>
        </pc:grpChg>
        <pc:picChg chg="add del mod">
          <ac:chgData name="Anna Carolina Aparecida Peixe de Barros" userId="6e416bfa-843c-4787-9f35-ca7b65fa0d5c" providerId="ADAL" clId="{FE79C915-FB79-4321-9544-6768736D8610}" dt="2024-10-07T02:33:30.886" v="5344" actId="478"/>
          <ac:picMkLst>
            <pc:docMk/>
            <pc:sldMk cId="0" sldId="271"/>
            <ac:picMk id="12" creationId="{FC0D1AC9-005C-27CE-887F-EE9BF308FC14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0:59.573" v="5326" actId="1037"/>
          <ac:picMkLst>
            <pc:docMk/>
            <pc:sldMk cId="0" sldId="271"/>
            <ac:picMk id="20" creationId="{7059F923-8D02-B4F5-ECA0-B569513A8D3C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28" creationId="{FA0027E4-282D-5FFB-7AD3-3655A75CA281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36" creationId="{ECAC681C-188B-0F16-EFEA-14DE6DC1AA7F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44" creationId="{C0A78FD3-9E38-0265-C398-6BC9C5CF2ABB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52" creationId="{1EDAA12E-23FA-1252-FB00-8C1A63979D14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09:27.869" v="678"/>
          <ac:picMkLst>
            <pc:docMk/>
            <pc:sldMk cId="0" sldId="271"/>
            <ac:picMk id="60" creationId="{238F4B3A-CC64-06A3-D84B-401976A8D948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68" creationId="{7755E0A3-4FAD-BDD6-58E8-C3D2A9166483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2T22:22:08.697" v="1250" actId="478"/>
          <ac:picMkLst>
            <pc:docMk/>
            <pc:sldMk cId="0" sldId="271"/>
            <ac:picMk id="76" creationId="{DCEB2629-7F17-03C9-0E53-FD068610B78A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27" creationId="{C74B8AC4-F55A-CD21-7915-0EBEED0B2E74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28" creationId="{2E5551B0-E5D5-F489-366F-E7BD431A3204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29" creationId="{B266F7C8-CE4E-F0ED-20B6-AC55BE742625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30" creationId="{980B5E31-18E3-CAF0-E1F2-1DE3E6778F69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31" creationId="{CCC900DD-6F27-D47A-6549-C8859A31288F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33:38.387" v="5346" actId="1076"/>
          <ac:picMkLst>
            <pc:docMk/>
            <pc:sldMk cId="0" sldId="271"/>
            <ac:picMk id="132" creationId="{F7C3DD1C-884C-381C-13A1-32F1EC96326E}"/>
          </ac:picMkLst>
        </pc:picChg>
        <pc:cxnChg chg="add del mod">
          <ac:chgData name="Anna Carolina Aparecida Peixe de Barros" userId="6e416bfa-843c-4787-9f35-ca7b65fa0d5c" providerId="ADAL" clId="{FE79C915-FB79-4321-9544-6768736D8610}" dt="2024-10-07T02:33:30.886" v="5344" actId="478"/>
          <ac:cxnSpMkLst>
            <pc:docMk/>
            <pc:sldMk cId="0" sldId="271"/>
            <ac:cxnSpMk id="7" creationId="{6A58F563-C898-01DB-2B61-F0092F13D0E8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3:30.886" v="5344" actId="478"/>
          <ac:cxnSpMkLst>
            <pc:docMk/>
            <pc:sldMk cId="0" sldId="271"/>
            <ac:cxnSpMk id="8" creationId="{BF1DB0D3-1B4A-CD36-5D23-6A8384823774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3:30.886" v="5344" actId="478"/>
          <ac:cxnSpMkLst>
            <pc:docMk/>
            <pc:sldMk cId="0" sldId="271"/>
            <ac:cxnSpMk id="10" creationId="{40C80766-3E6A-F385-EDE2-06D62D8B1DBD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0:38.824" v="5301" actId="478"/>
          <ac:cxnSpMkLst>
            <pc:docMk/>
            <pc:sldMk cId="0" sldId="271"/>
            <ac:cxnSpMk id="11" creationId="{71419C75-1131-DCD4-86D1-01E34E6609C0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0:39.217" v="685" actId="1076"/>
          <ac:cxnSpMkLst>
            <pc:docMk/>
            <pc:sldMk cId="0" sldId="271"/>
            <ac:cxnSpMk id="23" creationId="{9AD75898-2CD7-A2F4-9E1A-2E5E075ACE1F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0:39.217" v="685" actId="1076"/>
          <ac:cxnSpMkLst>
            <pc:docMk/>
            <pc:sldMk cId="0" sldId="271"/>
            <ac:cxnSpMk id="24" creationId="{3B9AF46E-8512-506F-ECAE-AF8A4F948A43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27" creationId="{DEC8278D-C678-CD97-664C-DB74FEB406F5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4:30.721" v="789" actId="1038"/>
          <ac:cxnSpMkLst>
            <pc:docMk/>
            <pc:sldMk cId="0" sldId="271"/>
            <ac:cxnSpMk id="31" creationId="{9E3D9D97-0D9C-07D4-C1FB-7A987C1DFF02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4:42.805" v="792" actId="1076"/>
          <ac:cxnSpMkLst>
            <pc:docMk/>
            <pc:sldMk cId="0" sldId="271"/>
            <ac:cxnSpMk id="32" creationId="{739FDD85-2AB0-8C61-257F-E42F6B822818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35" creationId="{8C6BCA1E-DA18-64F2-0FB3-02040475DED6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39" creationId="{DA100C42-9713-5CB7-4646-F3355211739B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7:21.023" v="903" actId="14100"/>
          <ac:cxnSpMkLst>
            <pc:docMk/>
            <pc:sldMk cId="0" sldId="271"/>
            <ac:cxnSpMk id="40" creationId="{DAF6A478-0023-6A5B-C4EB-3E7BC82301C9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43" creationId="{97F997D8-4324-B80B-15C2-444F224E3947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47" creationId="{19297D1B-CFD0-6572-BB3D-76651ADC457B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48" creationId="{F0D696E0-30C3-7896-7F1D-60995132D948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51" creationId="{EA4135B0-8CD1-B3B4-4992-2B77C942CDF1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09:27.869" v="678"/>
          <ac:cxnSpMkLst>
            <pc:docMk/>
            <pc:sldMk cId="0" sldId="271"/>
            <ac:cxnSpMk id="55" creationId="{C87363F8-D51A-57FF-1B17-89987EA74318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09:27.869" v="678"/>
          <ac:cxnSpMkLst>
            <pc:docMk/>
            <pc:sldMk cId="0" sldId="271"/>
            <ac:cxnSpMk id="56" creationId="{FCCBAF81-9655-921A-6530-180157998D19}"/>
          </ac:cxnSpMkLst>
        </pc:cxnChg>
        <pc:cxnChg chg="add mod">
          <ac:chgData name="Anna Carolina Aparecida Peixe de Barros" userId="6e416bfa-843c-4787-9f35-ca7b65fa0d5c" providerId="ADAL" clId="{FE79C915-FB79-4321-9544-6768736D8610}" dt="2024-10-02T22:09:27.869" v="678"/>
          <ac:cxnSpMkLst>
            <pc:docMk/>
            <pc:sldMk cId="0" sldId="271"/>
            <ac:cxnSpMk id="59" creationId="{13AFC995-A5AE-65D5-1FAA-81D0CB84A023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63" creationId="{11C998C4-E19D-2DB4-F963-EB74D627B602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64" creationId="{8F6DB58D-0786-A032-2CB9-663614F1A682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67" creationId="{DB8592CA-8466-1A5E-CF7B-ADBA6CEF0C41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6:02.552" v="869" actId="1036"/>
          <ac:cxnSpMkLst>
            <pc:docMk/>
            <pc:sldMk cId="0" sldId="271"/>
            <ac:cxnSpMk id="71" creationId="{A749987F-EF13-B2C3-753A-D4C96FDB6518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15:14.007" v="832" actId="1076"/>
          <ac:cxnSpMkLst>
            <pc:docMk/>
            <pc:sldMk cId="0" sldId="271"/>
            <ac:cxnSpMk id="72" creationId="{74C1F953-68F6-E605-52FE-28B0731B6B1E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22:08.697" v="1250" actId="478"/>
          <ac:cxnSpMkLst>
            <pc:docMk/>
            <pc:sldMk cId="0" sldId="271"/>
            <ac:cxnSpMk id="75" creationId="{25C521E4-08B1-1C36-412B-F1D8A8BA11ED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91" creationId="{398A33BF-E1A0-98D8-03DB-D195A003FB90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92" creationId="{0CE41315-D185-1E80-BEB8-DCE193CF2F83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95" creationId="{13D8C20A-A223-E4C6-CE81-D92D4267153A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96" creationId="{BE7B233D-B639-A115-BBB8-70E36B403172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99" creationId="{F352866A-DA84-3DBF-1EB6-5D0B8B95E0F0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00" creationId="{16778170-5B95-C5E9-A6D3-7C68004E7DE3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03" creationId="{45B68B34-C5FE-03B1-1DF2-51B728D2CC67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04" creationId="{F0F9FB69-0F27-000B-DC3A-F578EC8298C7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08" creationId="{A8C00639-1A77-45F6-7497-23B798542372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09" creationId="{B263FECF-F7FF-CB45-7F3D-64016725B539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16" creationId="{CDB0BB6D-3AAB-B584-A77B-13AA6A266F94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17" creationId="{B0FCBA08-FEB5-922A-7632-1E8DCADEB9E0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18" creationId="{77CC87D4-C7E2-82E5-DBBE-137BA2723963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19" creationId="{9615D2F0-EB7B-028C-F1CD-C54F0B79B239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20" creationId="{FD8DE334-C3E2-863B-2A8D-99AD0872790A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22" creationId="{37D5B5ED-68AE-561A-6D5F-EF3C993FA8A4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23" creationId="{1D9A498E-23D0-4487-A9E7-C399BE14F309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33:38.387" v="5346" actId="1076"/>
          <ac:cxnSpMkLst>
            <pc:docMk/>
            <pc:sldMk cId="0" sldId="271"/>
            <ac:cxnSpMk id="126" creationId="{443949A3-9CDC-11DF-1D7B-6F0B6E4C6179}"/>
          </ac:cxnSpMkLst>
        </pc:cxnChg>
      </pc:sldChg>
      <pc:sldChg chg="del">
        <pc:chgData name="Anna Carolina Aparecida Peixe de Barros" userId="6e416bfa-843c-4787-9f35-ca7b65fa0d5c" providerId="ADAL" clId="{FE79C915-FB79-4321-9544-6768736D8610}" dt="2024-10-02T21:16:12.069" v="0" actId="47"/>
        <pc:sldMkLst>
          <pc:docMk/>
          <pc:sldMk cId="1657604421" sldId="344"/>
        </pc:sldMkLst>
      </pc:sldChg>
      <pc:sldChg chg="addSp delSp del mod">
        <pc:chgData name="Anna Carolina Aparecida Peixe de Barros" userId="6e416bfa-843c-4787-9f35-ca7b65fa0d5c" providerId="ADAL" clId="{FE79C915-FB79-4321-9544-6768736D8610}" dt="2024-10-02T21:35:55.653" v="232" actId="47"/>
        <pc:sldMkLst>
          <pc:docMk/>
          <pc:sldMk cId="1587156107" sldId="345"/>
        </pc:sldMkLst>
        <pc:grpChg chg="del">
          <ac:chgData name="Anna Carolina Aparecida Peixe de Barros" userId="6e416bfa-843c-4787-9f35-ca7b65fa0d5c" providerId="ADAL" clId="{FE79C915-FB79-4321-9544-6768736D8610}" dt="2024-10-02T21:21:05.596" v="75" actId="21"/>
          <ac:grpSpMkLst>
            <pc:docMk/>
            <pc:sldMk cId="1587156107" sldId="345"/>
            <ac:grpSpMk id="60" creationId="{4B535F72-1A5E-B16D-ADBA-4F2EAA1371BB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09.919" v="28" actId="21"/>
          <ac:grpSpMkLst>
            <pc:docMk/>
            <pc:sldMk cId="1587156107" sldId="345"/>
            <ac:grpSpMk id="61" creationId="{F4A0E2A7-3DBA-C720-F5A1-22244A863583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8:35.822" v="36" actId="21"/>
          <ac:grpSpMkLst>
            <pc:docMk/>
            <pc:sldMk cId="1587156107" sldId="345"/>
            <ac:grpSpMk id="62" creationId="{E664FA59-4888-6F69-8BD7-9EE743D1882E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20:41.746" v="68" actId="21"/>
          <ac:grpSpMkLst>
            <pc:docMk/>
            <pc:sldMk cId="1587156107" sldId="345"/>
            <ac:grpSpMk id="63" creationId="{6E418FBF-EFD7-F977-858E-600E94489937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19:03.110" v="42" actId="21"/>
          <ac:grpSpMkLst>
            <pc:docMk/>
            <pc:sldMk cId="1587156107" sldId="345"/>
            <ac:grpSpMk id="2048" creationId="{F5D722AA-3F5F-96B5-B7CF-5D154B4C9796}"/>
          </ac:grpSpMkLst>
        </pc:grpChg>
        <pc:picChg chg="del">
          <ac:chgData name="Anna Carolina Aparecida Peixe de Barros" userId="6e416bfa-843c-4787-9f35-ca7b65fa0d5c" providerId="ADAL" clId="{FE79C915-FB79-4321-9544-6768736D8610}" dt="2024-10-02T21:26:18.525" v="129" actId="21"/>
          <ac:picMkLst>
            <pc:docMk/>
            <pc:sldMk cId="1587156107" sldId="345"/>
            <ac:picMk id="2072" creationId="{5AF56844-EDE2-253B-CC40-BF64AC285462}"/>
          </ac:picMkLst>
        </pc:picChg>
        <pc:picChg chg="add del">
          <ac:chgData name="Anna Carolina Aparecida Peixe de Barros" userId="6e416bfa-843c-4787-9f35-ca7b65fa0d5c" providerId="ADAL" clId="{FE79C915-FB79-4321-9544-6768736D8610}" dt="2024-10-02T21:30:27.731" v="176" actId="21"/>
          <ac:picMkLst>
            <pc:docMk/>
            <pc:sldMk cId="1587156107" sldId="345"/>
            <ac:picMk id="2074" creationId="{8B800991-73FC-13F0-44A7-D02FC6C46C32}"/>
          </ac:picMkLst>
        </pc:picChg>
        <pc:picChg chg="del">
          <ac:chgData name="Anna Carolina Aparecida Peixe de Barros" userId="6e416bfa-843c-4787-9f35-ca7b65fa0d5c" providerId="ADAL" clId="{FE79C915-FB79-4321-9544-6768736D8610}" dt="2024-10-02T21:30:40.569" v="182" actId="21"/>
          <ac:picMkLst>
            <pc:docMk/>
            <pc:sldMk cId="1587156107" sldId="345"/>
            <ac:picMk id="2080" creationId="{3D17337B-95DB-2C22-9F82-FED3863C5279}"/>
          </ac:picMkLst>
        </pc:picChg>
        <pc:picChg chg="del">
          <ac:chgData name="Anna Carolina Aparecida Peixe de Barros" userId="6e416bfa-843c-4787-9f35-ca7b65fa0d5c" providerId="ADAL" clId="{FE79C915-FB79-4321-9544-6768736D8610}" dt="2024-10-02T21:30:33.300" v="179" actId="21"/>
          <ac:picMkLst>
            <pc:docMk/>
            <pc:sldMk cId="1587156107" sldId="345"/>
            <ac:picMk id="2082" creationId="{DD4FB909-5231-B5D8-70D6-FD9B2C89A1A0}"/>
          </ac:picMkLst>
        </pc:picChg>
        <pc:picChg chg="del">
          <ac:chgData name="Anna Carolina Aparecida Peixe de Barros" userId="6e416bfa-843c-4787-9f35-ca7b65fa0d5c" providerId="ADAL" clId="{FE79C915-FB79-4321-9544-6768736D8610}" dt="2024-10-02T21:30:47.097" v="185" actId="21"/>
          <ac:picMkLst>
            <pc:docMk/>
            <pc:sldMk cId="1587156107" sldId="345"/>
            <ac:picMk id="2084" creationId="{147FFB9D-8B9E-D9A6-D128-CB3E8E32CF25}"/>
          </ac:picMkLst>
        </pc:picChg>
      </pc:sldChg>
      <pc:sldChg chg="del">
        <pc:chgData name="Anna Carolina Aparecida Peixe de Barros" userId="6e416bfa-843c-4787-9f35-ca7b65fa0d5c" providerId="ADAL" clId="{FE79C915-FB79-4321-9544-6768736D8610}" dt="2024-10-02T21:45:51.856" v="369" actId="47"/>
        <pc:sldMkLst>
          <pc:docMk/>
          <pc:sldMk cId="1475732843" sldId="346"/>
        </pc:sldMkLst>
      </pc:sldChg>
      <pc:sldChg chg="del">
        <pc:chgData name="Anna Carolina Aparecida Peixe de Barros" userId="6e416bfa-843c-4787-9f35-ca7b65fa0d5c" providerId="ADAL" clId="{FE79C915-FB79-4321-9544-6768736D8610}" dt="2024-10-02T21:57:10.320" v="566" actId="47"/>
        <pc:sldMkLst>
          <pc:docMk/>
          <pc:sldMk cId="46680289" sldId="347"/>
        </pc:sldMkLst>
      </pc:sldChg>
      <pc:sldChg chg="delSp modSp del mod">
        <pc:chgData name="Anna Carolina Aparecida Peixe de Barros" userId="6e416bfa-843c-4787-9f35-ca7b65fa0d5c" providerId="ADAL" clId="{FE79C915-FB79-4321-9544-6768736D8610}" dt="2024-10-02T22:26:31.672" v="1290" actId="47"/>
        <pc:sldMkLst>
          <pc:docMk/>
          <pc:sldMk cId="531498395" sldId="348"/>
        </pc:sldMkLst>
        <pc:spChg chg="mod topLvl">
          <ac:chgData name="Anna Carolina Aparecida Peixe de Barros" userId="6e416bfa-843c-4787-9f35-ca7b65fa0d5c" providerId="ADAL" clId="{FE79C915-FB79-4321-9544-6768736D8610}" dt="2024-10-02T22:21:27.222" v="1183" actId="1036"/>
          <ac:spMkLst>
            <pc:docMk/>
            <pc:sldMk cId="531498395" sldId="348"/>
            <ac:spMk id="5" creationId="{30530188-1FF3-43B5-3BE9-873E0497FE77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1:27.222" v="1183" actId="1036"/>
          <ac:spMkLst>
            <pc:docMk/>
            <pc:sldMk cId="531498395" sldId="348"/>
            <ac:spMk id="19" creationId="{92FEEC54-64C3-A6E2-8E39-EC97739129A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59.183" v="1112" actId="1037"/>
          <ac:spMkLst>
            <pc:docMk/>
            <pc:sldMk cId="531498395" sldId="348"/>
            <ac:spMk id="21" creationId="{C8744A5C-0EFA-C792-BB2D-01A233C45FBE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59.183" v="1112" actId="1037"/>
          <ac:spMkLst>
            <pc:docMk/>
            <pc:sldMk cId="531498395" sldId="348"/>
            <ac:spMk id="24" creationId="{0373D1CD-9CBD-25D0-72F3-9C982CBC312D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46.342" v="1072" actId="1038"/>
          <ac:spMkLst>
            <pc:docMk/>
            <pc:sldMk cId="531498395" sldId="348"/>
            <ac:spMk id="26" creationId="{CB715C85-77E5-3F1F-18E8-AC038BCE5B68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46.342" v="1072" actId="1038"/>
          <ac:spMkLst>
            <pc:docMk/>
            <pc:sldMk cId="531498395" sldId="348"/>
            <ac:spMk id="29" creationId="{7FDFB4E5-5A6E-9398-5B51-2D9BE471F29A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34.882" v="1036" actId="1037"/>
          <ac:spMkLst>
            <pc:docMk/>
            <pc:sldMk cId="531498395" sldId="348"/>
            <ac:spMk id="31" creationId="{836B62FE-C3B9-B4AB-D130-40EF5C7CF6CB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0:34.882" v="1036" actId="1037"/>
          <ac:spMkLst>
            <pc:docMk/>
            <pc:sldMk cId="531498395" sldId="348"/>
            <ac:spMk id="34" creationId="{1B4F32BB-E9D4-0411-1716-03C83D8F123F}"/>
          </ac:spMkLst>
        </pc:spChg>
        <pc:spChg chg="mod">
          <ac:chgData name="Anna Carolina Aparecida Peixe de Barros" userId="6e416bfa-843c-4787-9f35-ca7b65fa0d5c" providerId="ADAL" clId="{FE79C915-FB79-4321-9544-6768736D8610}" dt="2024-10-02T22:20:40.309" v="1037" actId="1076"/>
          <ac:spMkLst>
            <pc:docMk/>
            <pc:sldMk cId="531498395" sldId="348"/>
            <ac:spMk id="41" creationId="{CE7695F7-B7D2-9BBD-16C5-B720D46C6DAF}"/>
          </ac:spMkLst>
        </pc:spChg>
        <pc:spChg chg="mod">
          <ac:chgData name="Anna Carolina Aparecida Peixe de Barros" userId="6e416bfa-843c-4787-9f35-ca7b65fa0d5c" providerId="ADAL" clId="{FE79C915-FB79-4321-9544-6768736D8610}" dt="2024-10-02T22:20:46.342" v="1072" actId="1038"/>
          <ac:spMkLst>
            <pc:docMk/>
            <pc:sldMk cId="531498395" sldId="348"/>
            <ac:spMk id="42" creationId="{C320E947-FA57-BF38-4957-E97A9D2C20C2}"/>
          </ac:spMkLst>
        </pc:spChg>
        <pc:spChg chg="mod">
          <ac:chgData name="Anna Carolina Aparecida Peixe de Barros" userId="6e416bfa-843c-4787-9f35-ca7b65fa0d5c" providerId="ADAL" clId="{FE79C915-FB79-4321-9544-6768736D8610}" dt="2024-10-02T22:21:02.402" v="1114" actId="1037"/>
          <ac:spMkLst>
            <pc:docMk/>
            <pc:sldMk cId="531498395" sldId="348"/>
            <ac:spMk id="43" creationId="{B2184140-9F04-D6FE-A468-83F42D0E363A}"/>
          </ac:spMkLst>
        </pc:spChg>
        <pc:spChg chg="mod">
          <ac:chgData name="Anna Carolina Aparecida Peixe de Barros" userId="6e416bfa-843c-4787-9f35-ca7b65fa0d5c" providerId="ADAL" clId="{FE79C915-FB79-4321-9544-6768736D8610}" dt="2024-10-02T22:21:11.538" v="1178" actId="1037"/>
          <ac:spMkLst>
            <pc:docMk/>
            <pc:sldMk cId="531498395" sldId="348"/>
            <ac:spMk id="44" creationId="{7AB92DB1-BCEE-9232-32CF-9EF2F3D44500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1:56.463" v="1245" actId="1037"/>
          <ac:spMkLst>
            <pc:docMk/>
            <pc:sldMk cId="531498395" sldId="348"/>
            <ac:spMk id="61" creationId="{A19AB73E-F236-94BE-4591-E44974B674AC}"/>
          </ac:spMkLst>
        </pc:spChg>
        <pc:spChg chg="mod topLvl">
          <ac:chgData name="Anna Carolina Aparecida Peixe de Barros" userId="6e416bfa-843c-4787-9f35-ca7b65fa0d5c" providerId="ADAL" clId="{FE79C915-FB79-4321-9544-6768736D8610}" dt="2024-10-02T22:21:56.463" v="1245" actId="1037"/>
          <ac:spMkLst>
            <pc:docMk/>
            <pc:sldMk cId="531498395" sldId="348"/>
            <ac:spMk id="4096" creationId="{F4B43E7D-A34E-7883-0847-54B170B9D2BB}"/>
          </ac:spMkLst>
        </pc:spChg>
        <pc:spChg chg="mod">
          <ac:chgData name="Anna Carolina Aparecida Peixe de Barros" userId="6e416bfa-843c-4787-9f35-ca7b65fa0d5c" providerId="ADAL" clId="{FE79C915-FB79-4321-9544-6768736D8610}" dt="2024-10-02T22:22:00.439" v="1249" actId="1037"/>
          <ac:spMkLst>
            <pc:docMk/>
            <pc:sldMk cId="531498395" sldId="348"/>
            <ac:spMk id="4097" creationId="{61F50626-5ADA-7B02-5D78-6797136F3523}"/>
          </ac:spMkLst>
        </pc:spChg>
        <pc:grpChg chg="del">
          <ac:chgData name="Anna Carolina Aparecida Peixe de Barros" userId="6e416bfa-843c-4787-9f35-ca7b65fa0d5c" providerId="ADAL" clId="{FE79C915-FB79-4321-9544-6768736D8610}" dt="2024-10-02T22:20:06.167" v="984" actId="165"/>
          <ac:grpSpMkLst>
            <pc:docMk/>
            <pc:sldMk cId="531498395" sldId="348"/>
            <ac:grpSpMk id="3" creationId="{BF7826DA-B258-78D7-04C0-4D8F27726477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20:06.167" v="984" actId="165"/>
          <ac:grpSpMkLst>
            <pc:docMk/>
            <pc:sldMk cId="531498395" sldId="348"/>
            <ac:grpSpMk id="20" creationId="{9DA748BC-D15C-C125-D10F-6A1DB7CC0F9E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20:06.167" v="984" actId="165"/>
          <ac:grpSpMkLst>
            <pc:docMk/>
            <pc:sldMk cId="531498395" sldId="348"/>
            <ac:grpSpMk id="25" creationId="{AADEA7B3-5A2F-6301-ED44-A44A012F2939}"/>
          </ac:grpSpMkLst>
        </pc:grpChg>
        <pc:grpChg chg="del mod">
          <ac:chgData name="Anna Carolina Aparecida Peixe de Barros" userId="6e416bfa-843c-4787-9f35-ca7b65fa0d5c" providerId="ADAL" clId="{FE79C915-FB79-4321-9544-6768736D8610}" dt="2024-10-02T22:20:14.337" v="985" actId="165"/>
          <ac:grpSpMkLst>
            <pc:docMk/>
            <pc:sldMk cId="531498395" sldId="348"/>
            <ac:grpSpMk id="30" creationId="{30EA52ED-AD01-BAB4-2F30-AB92CDC84187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20:06.167" v="984" actId="165"/>
          <ac:grpSpMkLst>
            <pc:docMk/>
            <pc:sldMk cId="531498395" sldId="348"/>
            <ac:grpSpMk id="60" creationId="{EB24F2BC-DE20-C80C-8627-5028C115C094}"/>
          </ac:grpSpMkLst>
        </pc:grpChg>
        <pc:picChg chg="mod">
          <ac:chgData name="Anna Carolina Aparecida Peixe de Barros" userId="6e416bfa-843c-4787-9f35-ca7b65fa0d5c" providerId="ADAL" clId="{FE79C915-FB79-4321-9544-6768736D8610}" dt="2024-10-02T22:20:34.882" v="1036" actId="1037"/>
          <ac:picMkLst>
            <pc:docMk/>
            <pc:sldMk cId="531498395" sldId="348"/>
            <ac:picMk id="4102" creationId="{C52E5840-F770-0F4C-DD5F-B47654258A70}"/>
          </ac:picMkLst>
        </pc:picChg>
        <pc:picChg chg="mod">
          <ac:chgData name="Anna Carolina Aparecida Peixe de Barros" userId="6e416bfa-843c-4787-9f35-ca7b65fa0d5c" providerId="ADAL" clId="{FE79C915-FB79-4321-9544-6768736D8610}" dt="2024-10-02T22:20:46.342" v="1072" actId="1038"/>
          <ac:picMkLst>
            <pc:docMk/>
            <pc:sldMk cId="531498395" sldId="348"/>
            <ac:picMk id="4103" creationId="{DFBD60BE-0107-5D63-B2A6-780417412EF7}"/>
          </ac:picMkLst>
        </pc:picChg>
        <pc:picChg chg="mod">
          <ac:chgData name="Anna Carolina Aparecida Peixe de Barros" userId="6e416bfa-843c-4787-9f35-ca7b65fa0d5c" providerId="ADAL" clId="{FE79C915-FB79-4321-9544-6768736D8610}" dt="2024-10-02T22:20:59.183" v="1112" actId="1037"/>
          <ac:picMkLst>
            <pc:docMk/>
            <pc:sldMk cId="531498395" sldId="348"/>
            <ac:picMk id="4104" creationId="{85BF50EB-2B37-C21B-5C33-284616328C4B}"/>
          </ac:picMkLst>
        </pc:picChg>
        <pc:picChg chg="mod">
          <ac:chgData name="Anna Carolina Aparecida Peixe de Barros" userId="6e416bfa-843c-4787-9f35-ca7b65fa0d5c" providerId="ADAL" clId="{FE79C915-FB79-4321-9544-6768736D8610}" dt="2024-10-02T22:21:27.222" v="1183" actId="1036"/>
          <ac:picMkLst>
            <pc:docMk/>
            <pc:sldMk cId="531498395" sldId="348"/>
            <ac:picMk id="4105" creationId="{D46D5956-281C-BD59-C89F-2EA992229C9B}"/>
          </ac:picMkLst>
        </pc:picChg>
        <pc:picChg chg="mod">
          <ac:chgData name="Anna Carolina Aparecida Peixe de Barros" userId="6e416bfa-843c-4787-9f35-ca7b65fa0d5c" providerId="ADAL" clId="{FE79C915-FB79-4321-9544-6768736D8610}" dt="2024-10-02T22:21:56.463" v="1245" actId="1037"/>
          <ac:picMkLst>
            <pc:docMk/>
            <pc:sldMk cId="531498395" sldId="348"/>
            <ac:picMk id="4106" creationId="{3ECD6471-AC32-6E34-3213-1F73C4953856}"/>
          </ac:picMkLst>
        </pc:picChg>
        <pc:picChg chg="del">
          <ac:chgData name="Anna Carolina Aparecida Peixe de Barros" userId="6e416bfa-843c-4787-9f35-ca7b65fa0d5c" providerId="ADAL" clId="{FE79C915-FB79-4321-9544-6768736D8610}" dt="2024-10-02T22:06:42.740" v="645" actId="478"/>
          <ac:picMkLst>
            <pc:docMk/>
            <pc:sldMk cId="531498395" sldId="348"/>
            <ac:picMk id="4112" creationId="{0B186E58-FE5F-86A3-B768-D2E3E02E90EB}"/>
          </ac:picMkLst>
        </pc:picChg>
        <pc:cxnChg chg="mod topLvl">
          <ac:chgData name="Anna Carolina Aparecida Peixe de Barros" userId="6e416bfa-843c-4787-9f35-ca7b65fa0d5c" providerId="ADAL" clId="{FE79C915-FB79-4321-9544-6768736D8610}" dt="2024-10-02T22:21:40.281" v="1186" actId="1038"/>
          <ac:cxnSpMkLst>
            <pc:docMk/>
            <pc:sldMk cId="531498395" sldId="348"/>
            <ac:cxnSpMk id="17" creationId="{02190543-0340-7D32-1BDA-817802B75519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1:27.222" v="1183" actId="1036"/>
          <ac:cxnSpMkLst>
            <pc:docMk/>
            <pc:sldMk cId="531498395" sldId="348"/>
            <ac:cxnSpMk id="18" creationId="{B48096E5-112F-5731-2E08-5714D3E00573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46.342" v="1072" actId="1038"/>
          <ac:cxnSpMkLst>
            <pc:docMk/>
            <pc:sldMk cId="531498395" sldId="348"/>
            <ac:cxnSpMk id="22" creationId="{C2665F4C-B916-3FA3-3160-440EE268B423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59.183" v="1112" actId="1037"/>
          <ac:cxnSpMkLst>
            <pc:docMk/>
            <pc:sldMk cId="531498395" sldId="348"/>
            <ac:cxnSpMk id="23" creationId="{7C52CCC3-1BCD-32AD-F326-C57177F19691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34.882" v="1036" actId="1037"/>
          <ac:cxnSpMkLst>
            <pc:docMk/>
            <pc:sldMk cId="531498395" sldId="348"/>
            <ac:cxnSpMk id="27" creationId="{C0B71A75-F328-1575-B2A9-075A269E52EB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46.342" v="1072" actId="1038"/>
          <ac:cxnSpMkLst>
            <pc:docMk/>
            <pc:sldMk cId="531498395" sldId="348"/>
            <ac:cxnSpMk id="28" creationId="{2DDCD611-901C-72CD-BC63-4B8D0B0D592E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14.337" v="985" actId="165"/>
          <ac:cxnSpMkLst>
            <pc:docMk/>
            <pc:sldMk cId="531498395" sldId="348"/>
            <ac:cxnSpMk id="32" creationId="{BE8B0172-AF67-DBE4-000F-7C4FAD492B13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0:34.882" v="1036" actId="1037"/>
          <ac:cxnSpMkLst>
            <pc:docMk/>
            <pc:sldMk cId="531498395" sldId="348"/>
            <ac:cxnSpMk id="33" creationId="{79F6F45D-03D3-840A-98E3-8FEC87EDBDD7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20:34.882" v="1036" actId="1037"/>
          <ac:cxnSpMkLst>
            <pc:docMk/>
            <pc:sldMk cId="531498395" sldId="348"/>
            <ac:cxnSpMk id="49" creationId="{1ED5AAF4-2657-7A6E-17F9-2BA671C976F5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20:46.342" v="1072" actId="1038"/>
          <ac:cxnSpMkLst>
            <pc:docMk/>
            <pc:sldMk cId="531498395" sldId="348"/>
            <ac:cxnSpMk id="52" creationId="{5A1FB48E-D6E8-6F51-4980-4EDC74345470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20:59.183" v="1112" actId="1037"/>
          <ac:cxnSpMkLst>
            <pc:docMk/>
            <pc:sldMk cId="531498395" sldId="348"/>
            <ac:cxnSpMk id="55" creationId="{2C83BA38-F11B-FC95-7AC8-2C008EFA6965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21:11.538" v="1178" actId="1037"/>
          <ac:cxnSpMkLst>
            <pc:docMk/>
            <pc:sldMk cId="531498395" sldId="348"/>
            <ac:cxnSpMk id="58" creationId="{A2B5BBB7-4C86-FA44-04BF-C6BC71E7173D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1:27.222" v="1183" actId="1036"/>
          <ac:cxnSpMkLst>
            <pc:docMk/>
            <pc:sldMk cId="531498395" sldId="348"/>
            <ac:cxnSpMk id="62" creationId="{8CA93CC9-0844-D858-8F17-041F8A46AFBB}"/>
          </ac:cxnSpMkLst>
        </pc:cxnChg>
        <pc:cxnChg chg="mod topLvl">
          <ac:chgData name="Anna Carolina Aparecida Peixe de Barros" userId="6e416bfa-843c-4787-9f35-ca7b65fa0d5c" providerId="ADAL" clId="{FE79C915-FB79-4321-9544-6768736D8610}" dt="2024-10-02T22:21:56.463" v="1245" actId="1037"/>
          <ac:cxnSpMkLst>
            <pc:docMk/>
            <pc:sldMk cId="531498395" sldId="348"/>
            <ac:cxnSpMk id="63" creationId="{F5A2F180-A11E-6EE4-0831-4530F87C30ED}"/>
          </ac:cxnSpMkLst>
        </pc:cxnChg>
        <pc:cxnChg chg="mod">
          <ac:chgData name="Anna Carolina Aparecida Peixe de Barros" userId="6e416bfa-843c-4787-9f35-ca7b65fa0d5c" providerId="ADAL" clId="{FE79C915-FB79-4321-9544-6768736D8610}" dt="2024-10-02T22:21:56.463" v="1245" actId="1037"/>
          <ac:cxnSpMkLst>
            <pc:docMk/>
            <pc:sldMk cId="531498395" sldId="348"/>
            <ac:cxnSpMk id="4099" creationId="{5A62323B-DAEB-A38F-476D-5D8E6BFBF5E3}"/>
          </ac:cxnSpMkLst>
        </pc:cxnChg>
      </pc:sldChg>
      <pc:sldChg chg="del">
        <pc:chgData name="Anna Carolina Aparecida Peixe de Barros" userId="6e416bfa-843c-4787-9f35-ca7b65fa0d5c" providerId="ADAL" clId="{FE79C915-FB79-4321-9544-6768736D8610}" dt="2024-10-02T22:36:39.551" v="1773" actId="47"/>
        <pc:sldMkLst>
          <pc:docMk/>
          <pc:sldMk cId="2801227678" sldId="350"/>
        </pc:sldMkLst>
      </pc:sldChg>
      <pc:sldChg chg="addSp delSp modSp mod addAnim delAnim modAnim">
        <pc:chgData name="Anna Carolina Aparecida Peixe de Barros" userId="6e416bfa-843c-4787-9f35-ca7b65fa0d5c" providerId="ADAL" clId="{FE79C915-FB79-4321-9544-6768736D8610}" dt="2024-10-07T02:47:31.978" v="5374" actId="1076"/>
        <pc:sldMkLst>
          <pc:docMk/>
          <pc:sldMk cId="3210637439" sldId="351"/>
        </pc:sldMkLst>
        <pc:spChg chg="add mod ord">
          <ac:chgData name="Anna Carolina Aparecida Peixe de Barros" userId="6e416bfa-843c-4787-9f35-ca7b65fa0d5c" providerId="ADAL" clId="{FE79C915-FB79-4321-9544-6768736D8610}" dt="2024-10-03T16:20:05.637" v="3636" actId="170"/>
          <ac:spMkLst>
            <pc:docMk/>
            <pc:sldMk cId="3210637439" sldId="351"/>
            <ac:spMk id="2" creationId="{EBA277B6-38B0-9D29-AF75-9CF976C8A41B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3" creationId="{B3B2130C-5CED-CA68-3CA6-00A1E02E4B5D}"/>
          </ac:spMkLst>
        </pc:spChg>
        <pc:spChg chg="add mod">
          <ac:chgData name="Anna Carolina Aparecida Peixe de Barros" userId="6e416bfa-843c-4787-9f35-ca7b65fa0d5c" providerId="ADAL" clId="{FE79C915-FB79-4321-9544-6768736D8610}" dt="2024-10-07T02:46:18.176" v="5353" actId="1076"/>
          <ac:spMkLst>
            <pc:docMk/>
            <pc:sldMk cId="3210637439" sldId="351"/>
            <ac:spMk id="4" creationId="{EB560C49-9892-47DE-39D6-46AA1E39F6D7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40:20.740" v="1807" actId="478"/>
          <ac:spMkLst>
            <pc:docMk/>
            <pc:sldMk cId="3210637439" sldId="351"/>
            <ac:spMk id="4" creationId="{ECB28C17-1061-3405-0633-1C0E3C026005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5" creationId="{F0568175-352E-1105-8DC3-C14F9E487143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5:56.967" v="3938" actId="167"/>
          <ac:spMkLst>
            <pc:docMk/>
            <pc:sldMk cId="3210637439" sldId="351"/>
            <ac:spMk id="6" creationId="{DBBB8190-B875-83B1-0DFB-207F9FB8EB88}"/>
          </ac:spMkLst>
        </pc:spChg>
        <pc:spChg chg="del">
          <ac:chgData name="Anna Carolina Aparecida Peixe de Barros" userId="6e416bfa-843c-4787-9f35-ca7b65fa0d5c" providerId="ADAL" clId="{FE79C915-FB79-4321-9544-6768736D8610}" dt="2024-10-02T22:40:13.942" v="1803" actId="478"/>
          <ac:spMkLst>
            <pc:docMk/>
            <pc:sldMk cId="3210637439" sldId="351"/>
            <ac:spMk id="6" creationId="{E1172022-80FA-B629-A069-AD8376E6A75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17:18.257" v="5242" actId="478"/>
          <ac:spMkLst>
            <pc:docMk/>
            <pc:sldMk cId="3210637439" sldId="351"/>
            <ac:spMk id="8" creationId="{C448DDA6-B81F-8A74-5E63-66375E57BA62}"/>
          </ac:spMkLst>
        </pc:spChg>
        <pc:spChg chg="del">
          <ac:chgData name="Anna Carolina Aparecida Peixe de Barros" userId="6e416bfa-843c-4787-9f35-ca7b65fa0d5c" providerId="ADAL" clId="{FE79C915-FB79-4321-9544-6768736D8610}" dt="2024-10-02T22:40:16.450" v="1805" actId="478"/>
          <ac:spMkLst>
            <pc:docMk/>
            <pc:sldMk cId="3210637439" sldId="351"/>
            <ac:spMk id="8" creationId="{D580A968-AF34-4108-2345-1596F3750C61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2:40:18.520" v="1806" actId="478"/>
          <ac:spMkLst>
            <pc:docMk/>
            <pc:sldMk cId="3210637439" sldId="351"/>
            <ac:spMk id="9" creationId="{D71E9ECA-AD1A-B77C-C9ED-6331265BD51D}"/>
          </ac:spMkLst>
        </pc:spChg>
        <pc:spChg chg="del">
          <ac:chgData name="Anna Carolina Aparecida Peixe de Barros" userId="6e416bfa-843c-4787-9f35-ca7b65fa0d5c" providerId="ADAL" clId="{FE79C915-FB79-4321-9544-6768736D8610}" dt="2024-10-02T22:40:08.615" v="1800" actId="478"/>
          <ac:spMkLst>
            <pc:docMk/>
            <pc:sldMk cId="3210637439" sldId="351"/>
            <ac:spMk id="10" creationId="{13DEAF94-5691-5FBD-7638-3CE2AB1983A7}"/>
          </ac:spMkLst>
        </pc:spChg>
        <pc:spChg chg="del">
          <ac:chgData name="Anna Carolina Aparecida Peixe de Barros" userId="6e416bfa-843c-4787-9f35-ca7b65fa0d5c" providerId="ADAL" clId="{FE79C915-FB79-4321-9544-6768736D8610}" dt="2024-10-02T22:40:08.615" v="1800" actId="478"/>
          <ac:spMkLst>
            <pc:docMk/>
            <pc:sldMk cId="3210637439" sldId="351"/>
            <ac:spMk id="11" creationId="{B5212A8D-16C8-43FD-A3D5-8EF510D8150A}"/>
          </ac:spMkLst>
        </pc:spChg>
        <pc:spChg chg="add mod">
          <ac:chgData name="Anna Carolina Aparecida Peixe de Barros" userId="6e416bfa-843c-4787-9f35-ca7b65fa0d5c" providerId="ADAL" clId="{FE79C915-FB79-4321-9544-6768736D8610}" dt="2024-10-02T22:41:47.812" v="1927" actId="207"/>
          <ac:spMkLst>
            <pc:docMk/>
            <pc:sldMk cId="3210637439" sldId="351"/>
            <ac:spMk id="12" creationId="{556662A9-A3BE-EA31-034B-1125831432A5}"/>
          </ac:spMkLst>
        </pc:spChg>
        <pc:spChg chg="del">
          <ac:chgData name="Anna Carolina Aparecida Peixe de Barros" userId="6e416bfa-843c-4787-9f35-ca7b65fa0d5c" providerId="ADAL" clId="{FE79C915-FB79-4321-9544-6768736D8610}" dt="2024-10-02T22:40:10.293" v="1801" actId="478"/>
          <ac:spMkLst>
            <pc:docMk/>
            <pc:sldMk cId="3210637439" sldId="351"/>
            <ac:spMk id="13" creationId="{97507786-FF26-4D19-8E6B-5C25E8C50928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1" creationId="{7B62ED6A-B995-1B51-A6F0-D1BDF2C54E23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2" creationId="{7F296A96-98E6-D8F3-DDEE-8EA3CD44F3F5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3" creationId="{9E3ACA85-3FCE-8AFB-E1A5-045016B6FD1F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4" creationId="{C4360BA0-9FD7-1557-571D-12A9E27EF340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5" creationId="{2ECAD232-DF71-365B-D170-E44567FD1A2E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56.933" v="5350" actId="478"/>
          <ac:spMkLst>
            <pc:docMk/>
            <pc:sldMk cId="3210637439" sldId="351"/>
            <ac:spMk id="26" creationId="{1E3BD527-D569-BDFE-78C7-83DFC107267D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27" creationId="{3017DEAC-C019-408A-E2D5-B5C0759FB059}"/>
          </ac:spMkLst>
        </pc:spChg>
        <pc:spChg chg="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31" creationId="{C63F63FB-22B4-A3C8-A418-C8A41D6B71E6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32" creationId="{29040455-5C48-B0E7-9D86-B4A2F7242AC1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33" creationId="{75614748-BFF7-DBCA-579B-650C2927356D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35" creationId="{9C64ADEB-45C0-1EB9-9CFD-364F48153322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56.933" v="5350" actId="478"/>
          <ac:spMkLst>
            <pc:docMk/>
            <pc:sldMk cId="3210637439" sldId="351"/>
            <ac:spMk id="37" creationId="{E0810E57-FCDE-DAC0-15A7-D53392779DF3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43" creationId="{3BE0BEE7-7ACC-5C31-5AE9-D6F598D59E6C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47:31.978" v="5374" actId="1076"/>
          <ac:spMkLst>
            <pc:docMk/>
            <pc:sldMk cId="3210637439" sldId="351"/>
            <ac:spMk id="44" creationId="{4D45D26C-6A00-75FC-11A1-BB96D4BF29E5}"/>
          </ac:spMkLst>
        </pc:spChg>
        <pc:spChg chg="mod">
          <ac:chgData name="Anna Carolina Aparecida Peixe de Barros" userId="6e416bfa-843c-4787-9f35-ca7b65fa0d5c" providerId="ADAL" clId="{FE79C915-FB79-4321-9544-6768736D8610}" dt="2024-10-02T22:41:42.524" v="1852" actId="207"/>
          <ac:spMkLst>
            <pc:docMk/>
            <pc:sldMk cId="3210637439" sldId="351"/>
            <ac:spMk id="45" creationId="{BEB2971E-DF44-A505-F8CF-352E0614986D}"/>
          </ac:spMkLst>
        </pc:spChg>
        <pc:spChg chg="add mod">
          <ac:chgData name="Anna Carolina Aparecida Peixe de Barros" userId="6e416bfa-843c-4787-9f35-ca7b65fa0d5c" providerId="ADAL" clId="{FE79C915-FB79-4321-9544-6768736D8610}" dt="2024-10-02T22:40:36.689" v="1810" actId="167"/>
          <ac:spMkLst>
            <pc:docMk/>
            <pc:sldMk cId="3210637439" sldId="351"/>
            <ac:spMk id="48" creationId="{E09146E6-ACD8-4E92-7286-5B9EAE8C08FF}"/>
          </ac:spMkLst>
        </pc:spChg>
        <pc:grpChg chg="add mod">
          <ac:chgData name="Anna Carolina Aparecida Peixe de Barros" userId="6e416bfa-843c-4787-9f35-ca7b65fa0d5c" providerId="ADAL" clId="{FE79C915-FB79-4321-9544-6768736D8610}" dt="2024-10-02T22:41:42.524" v="1852" actId="207"/>
          <ac:grpSpMkLst>
            <pc:docMk/>
            <pc:sldMk cId="3210637439" sldId="351"/>
            <ac:grpSpMk id="14" creationId="{D1B43A3B-9760-6D59-4A9A-2825238BD95F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7T02:47:31.978" v="5374" actId="1076"/>
          <ac:grpSpMkLst>
            <pc:docMk/>
            <pc:sldMk cId="3210637439" sldId="351"/>
            <ac:grpSpMk id="17" creationId="{9662C4E9-7B9E-E480-A891-E894336111D5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7T02:47:31.978" v="5374" actId="1076"/>
          <ac:grpSpMkLst>
            <pc:docMk/>
            <pc:sldMk cId="3210637439" sldId="351"/>
            <ac:grpSpMk id="29" creationId="{7D8BD852-F887-02B8-6F9C-070360EBF812}"/>
          </ac:grpSpMkLst>
        </pc:grpChg>
        <pc:picChg chg="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18" creationId="{CAD97255-49FF-244A-D6E9-51DC590CD923}"/>
          </ac:picMkLst>
        </pc:picChg>
        <pc:picChg chg="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19" creationId="{7E90F3A0-123E-851B-16F5-3468E691C721}"/>
          </ac:picMkLst>
        </pc:picChg>
        <pc:picChg chg="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20" creationId="{867DC8E8-2DAD-84BF-58E8-73E0CB8CA4C0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28" creationId="{4151EE5D-2F72-660D-3084-2D6BCFB7B75C}"/>
          </ac:picMkLst>
        </pc:picChg>
        <pc:picChg chg="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30" creationId="{B9FF630E-84DF-B874-FC43-5D5B6C0B3EF1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34" creationId="{161BE363-6F2C-2155-522E-F56A0FD2708F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36" creationId="{06F4543E-CDEB-0265-5272-3DC96DACB43F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33:56.933" v="5350" actId="478"/>
          <ac:picMkLst>
            <pc:docMk/>
            <pc:sldMk cId="3210637439" sldId="351"/>
            <ac:picMk id="38" creationId="{4C4E6371-ECB1-9045-680D-52FE17AA8FE5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46" creationId="{7E7260CD-86B2-7EEB-A2EC-FA3F389992DD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40:36.689" v="1810" actId="167"/>
          <ac:picMkLst>
            <pc:docMk/>
            <pc:sldMk cId="3210637439" sldId="351"/>
            <ac:picMk id="47" creationId="{86D4516D-2A59-4603-FD51-B866F3414E94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50" creationId="{B3E6552C-677E-ED86-8877-D64490AC03EB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52" creationId="{1C5F58FA-93CB-7675-BA17-786061F7039B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54" creationId="{B7CDECFB-80A6-59CC-33B7-8AA1ECAE5613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56" creationId="{DE4D19A1-4E26-C6FE-9EC7-7BF47D153C71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58" creationId="{DD487CE6-B4AA-D12C-242B-9C45F87F4F69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60" creationId="{D4A11DE6-2018-58FF-9981-15D862455D13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62" creationId="{AF062F95-3AAC-73C1-0676-B5951962E7F2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08.615" v="1800" actId="478"/>
          <ac:picMkLst>
            <pc:docMk/>
            <pc:sldMk cId="3210637439" sldId="351"/>
            <ac:picMk id="2066" creationId="{E337E2E1-18BC-1EE0-2A1B-1C35093D503F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12.149" v="1802" actId="478"/>
          <ac:picMkLst>
            <pc:docMk/>
            <pc:sldMk cId="3210637439" sldId="351"/>
            <ac:picMk id="4097" creationId="{36637D6D-0A0B-390E-B0C5-83701BF179DF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2:47:31.978" v="5374" actId="1076"/>
          <ac:picMkLst>
            <pc:docMk/>
            <pc:sldMk cId="3210637439" sldId="351"/>
            <ac:picMk id="4098" creationId="{2963E3F5-6EBA-BD64-D1EA-C37143C9A5B3}"/>
          </ac:picMkLst>
        </pc:picChg>
        <pc:picChg chg="del">
          <ac:chgData name="Anna Carolina Aparecida Peixe de Barros" userId="6e416bfa-843c-4787-9f35-ca7b65fa0d5c" providerId="ADAL" clId="{FE79C915-FB79-4321-9544-6768736D8610}" dt="2024-10-02T22:40:14.755" v="1804" actId="478"/>
          <ac:picMkLst>
            <pc:docMk/>
            <pc:sldMk cId="3210637439" sldId="351"/>
            <ac:picMk id="4112" creationId="{0B186E58-FE5F-86A3-B768-D2E3E02E90EB}"/>
          </ac:picMkLst>
        </pc:picChg>
        <pc:cxnChg chg="del">
          <ac:chgData name="Anna Carolina Aparecida Peixe de Barros" userId="6e416bfa-843c-4787-9f35-ca7b65fa0d5c" providerId="ADAL" clId="{FE79C915-FB79-4321-9544-6768736D8610}" dt="2024-10-02T22:40:10.293" v="1801" actId="478"/>
          <ac:cxnSpMkLst>
            <pc:docMk/>
            <pc:sldMk cId="3210637439" sldId="351"/>
            <ac:cxnSpMk id="15" creationId="{2951A625-C9F2-6F4F-22F1-1CC95FC9A844}"/>
          </ac:cxnSpMkLst>
        </pc:cxnChg>
        <pc:cxnChg chg="del">
          <ac:chgData name="Anna Carolina Aparecida Peixe de Barros" userId="6e416bfa-843c-4787-9f35-ca7b65fa0d5c" providerId="ADAL" clId="{FE79C915-FB79-4321-9544-6768736D8610}" dt="2024-10-02T22:40:10.293" v="1801" actId="478"/>
          <ac:cxnSpMkLst>
            <pc:docMk/>
            <pc:sldMk cId="3210637439" sldId="351"/>
            <ac:cxnSpMk id="16" creationId="{22FA52C8-D5D6-5540-6912-00F8B142BF51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47:31.978" v="5374" actId="1076"/>
          <ac:cxnSpMkLst>
            <pc:docMk/>
            <pc:sldMk cId="3210637439" sldId="351"/>
            <ac:cxnSpMk id="39" creationId="{35830DB6-F101-7EAD-3505-F959CE9F7A33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47:31.978" v="5374" actId="1076"/>
          <ac:cxnSpMkLst>
            <pc:docMk/>
            <pc:sldMk cId="3210637439" sldId="351"/>
            <ac:cxnSpMk id="40" creationId="{AB5B1EA0-6C9A-04FC-5EBC-2AD63F4EEF04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47:06.895" v="5367" actId="478"/>
          <ac:cxnSpMkLst>
            <pc:docMk/>
            <pc:sldMk cId="3210637439" sldId="351"/>
            <ac:cxnSpMk id="41" creationId="{F74B50C1-2999-6848-A4F9-2FD93B021071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47:31.978" v="5374" actId="1076"/>
          <ac:cxnSpMkLst>
            <pc:docMk/>
            <pc:sldMk cId="3210637439" sldId="351"/>
            <ac:cxnSpMk id="42" creationId="{874554A6-0488-D939-956E-9CB16A2AEC59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17:16.692" v="5241" actId="478"/>
          <ac:cxnSpMkLst>
            <pc:docMk/>
            <pc:sldMk cId="3210637439" sldId="351"/>
            <ac:cxnSpMk id="49" creationId="{0023A120-9038-45D3-083E-2A2173EBA854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3:59.960" v="5351" actId="478"/>
          <ac:cxnSpMkLst>
            <pc:docMk/>
            <pc:sldMk cId="3210637439" sldId="351"/>
            <ac:cxnSpMk id="52" creationId="{162F9B4B-2A82-1B07-6302-46AD4703168F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16:02.095" v="5231" actId="478"/>
          <ac:cxnSpMkLst>
            <pc:docMk/>
            <pc:sldMk cId="3210637439" sldId="351"/>
            <ac:cxnSpMk id="54" creationId="{7985D616-E9CF-2567-60F7-F0710BFC2416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3:56.933" v="5350" actId="478"/>
          <ac:cxnSpMkLst>
            <pc:docMk/>
            <pc:sldMk cId="3210637439" sldId="351"/>
            <ac:cxnSpMk id="57" creationId="{2C92021A-9B95-AC88-B703-0116A8A4480A}"/>
          </ac:cxnSpMkLst>
        </pc:cxnChg>
        <pc:cxnChg chg="add mod">
          <ac:chgData name="Anna Carolina Aparecida Peixe de Barros" userId="6e416bfa-843c-4787-9f35-ca7b65fa0d5c" providerId="ADAL" clId="{FE79C915-FB79-4321-9544-6768736D8610}" dt="2024-10-07T02:47:31.978" v="5374" actId="1076"/>
          <ac:cxnSpMkLst>
            <pc:docMk/>
            <pc:sldMk cId="3210637439" sldId="351"/>
            <ac:cxnSpMk id="4100" creationId="{EFBD0EB5-57A6-D0E7-D05C-160A287493AF}"/>
          </ac:cxnSpMkLst>
        </pc:cxnChg>
      </pc:sldChg>
      <pc:sldChg chg="del">
        <pc:chgData name="Anna Carolina Aparecida Peixe de Barros" userId="6e416bfa-843c-4787-9f35-ca7b65fa0d5c" providerId="ADAL" clId="{FE79C915-FB79-4321-9544-6768736D8610}" dt="2024-10-02T22:43:21.504" v="1955" actId="47"/>
        <pc:sldMkLst>
          <pc:docMk/>
          <pc:sldMk cId="3223941938" sldId="352"/>
        </pc:sldMkLst>
      </pc:sldChg>
      <pc:sldChg chg="addSp delSp modSp add mod modTransition">
        <pc:chgData name="Anna Carolina Aparecida Peixe de Barros" userId="6e416bfa-843c-4787-9f35-ca7b65fa0d5c" providerId="ADAL" clId="{FE79C915-FB79-4321-9544-6768736D8610}" dt="2024-10-06T23:35:24.163" v="4329" actId="20577"/>
        <pc:sldMkLst>
          <pc:docMk/>
          <pc:sldMk cId="0" sldId="353"/>
        </pc:sldMkLst>
        <pc:spChg chg="mod">
          <ac:chgData name="Anna Carolina Aparecida Peixe de Barros" userId="6e416bfa-843c-4787-9f35-ca7b65fa0d5c" providerId="ADAL" clId="{FE79C915-FB79-4321-9544-6768736D8610}" dt="2024-10-02T21:47:14.859" v="456" actId="207"/>
          <ac:spMkLst>
            <pc:docMk/>
            <pc:sldMk cId="0" sldId="353"/>
            <ac:spMk id="3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14.859" v="456" actId="207"/>
          <ac:spMkLst>
            <pc:docMk/>
            <pc:sldMk cId="0" sldId="353"/>
            <ac:spMk id="4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35:03.203" v="1764" actId="164"/>
          <ac:spMkLst>
            <pc:docMk/>
            <pc:sldMk cId="0" sldId="353"/>
            <ac:spMk id="5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14.005" v="454" actId="207"/>
          <ac:spMkLst>
            <pc:docMk/>
            <pc:sldMk cId="0" sldId="353"/>
            <ac:spMk id="7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14.005" v="454" actId="207"/>
          <ac:spMkLst>
            <pc:docMk/>
            <pc:sldMk cId="0" sldId="353"/>
            <ac:spMk id="8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2T21:52:50.467" v="525" actId="478"/>
          <ac:spMkLst>
            <pc:docMk/>
            <pc:sldMk cId="0" sldId="353"/>
            <ac:spMk id="9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14.005" v="454" actId="207"/>
          <ac:spMkLst>
            <pc:docMk/>
            <pc:sldMk cId="0" sldId="353"/>
            <ac:spMk id="11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14.005" v="454" actId="207"/>
          <ac:spMkLst>
            <pc:docMk/>
            <pc:sldMk cId="0" sldId="353"/>
            <ac:spMk id="12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35:09.040" v="1765" actId="164"/>
          <ac:spMkLst>
            <pc:docMk/>
            <pc:sldMk cId="0" sldId="353"/>
            <ac:spMk id="13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35:11.486" v="1767" actId="1076"/>
          <ac:spMkLst>
            <pc:docMk/>
            <pc:sldMk cId="0" sldId="353"/>
            <ac:spMk id="14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8:34.972" v="496"/>
          <ac:spMkLst>
            <pc:docMk/>
            <pc:sldMk cId="0" sldId="353"/>
            <ac:spMk id="16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39.641" v="474" actId="20577"/>
          <ac:spMkLst>
            <pc:docMk/>
            <pc:sldMk cId="0" sldId="353"/>
            <ac:spMk id="17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9:34.527" v="498"/>
          <ac:spMkLst>
            <pc:docMk/>
            <pc:sldMk cId="0" sldId="353"/>
            <ac:spMk id="19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55.544" v="495" actId="20577"/>
          <ac:spMkLst>
            <pc:docMk/>
            <pc:sldMk cId="0" sldId="353"/>
            <ac:spMk id="20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6T23:35:24.163" v="4329" actId="20577"/>
          <ac:spMkLst>
            <pc:docMk/>
            <pc:sldMk cId="0" sldId="353"/>
            <ac:spMk id="22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1:47:45.964" v="485" actId="20577"/>
          <ac:spMkLst>
            <pc:docMk/>
            <pc:sldMk cId="0" sldId="353"/>
            <ac:spMk id="23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3T17:34:40.078" v="3808" actId="164"/>
          <ac:spMkLst>
            <pc:docMk/>
            <pc:sldMk cId="0" sldId="353"/>
            <ac:spMk id="24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5:43.666" v="3932" actId="167"/>
          <ac:spMkLst>
            <pc:docMk/>
            <pc:sldMk cId="0" sldId="353"/>
            <ac:spMk id="25" creationId="{AF7DF2E5-9F5E-FFCF-4AEF-CC8913153066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5:09.040" v="1765" actId="164"/>
          <ac:spMkLst>
            <pc:docMk/>
            <pc:sldMk cId="0" sldId="353"/>
            <ac:spMk id="31" creationId="{48946B1F-EE3E-BC3C-7D5C-6E9BBE1EE06C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5:03.203" v="1764" actId="164"/>
          <ac:spMkLst>
            <pc:docMk/>
            <pc:sldMk cId="0" sldId="353"/>
            <ac:spMk id="32" creationId="{80008E7D-D2C2-995A-BB08-8FF2AF10D080}"/>
          </ac:spMkLst>
        </pc:spChg>
        <pc:spChg chg="add del mod">
          <ac:chgData name="Anna Carolina Aparecida Peixe de Barros" userId="6e416bfa-843c-4787-9f35-ca7b65fa0d5c" providerId="ADAL" clId="{FE79C915-FB79-4321-9544-6768736D8610}" dt="2024-10-02T21:53:01.987" v="529" actId="478"/>
          <ac:spMkLst>
            <pc:docMk/>
            <pc:sldMk cId="0" sldId="353"/>
            <ac:spMk id="34" creationId="{FEB7369B-873E-AE35-3030-AE041F1CC967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5:14.568" v="1768" actId="164"/>
          <ac:spMkLst>
            <pc:docMk/>
            <pc:sldMk cId="0" sldId="353"/>
            <ac:spMk id="35" creationId="{90026AFC-4FBB-F11B-1A49-86A7063A29BE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5:14.568" v="1768" actId="164"/>
          <ac:spMkLst>
            <pc:docMk/>
            <pc:sldMk cId="0" sldId="353"/>
            <ac:spMk id="36" creationId="{55EF6775-5A5F-A4F4-41D1-90C84B2E1E5B}"/>
          </ac:spMkLst>
        </pc:spChg>
        <pc:spChg chg="add mod">
          <ac:chgData name="Anna Carolina Aparecida Peixe de Barros" userId="6e416bfa-843c-4787-9f35-ca7b65fa0d5c" providerId="ADAL" clId="{FE79C915-FB79-4321-9544-6768736D8610}" dt="2024-10-02T22:35:14.568" v="1768" actId="164"/>
          <ac:spMkLst>
            <pc:docMk/>
            <pc:sldMk cId="0" sldId="353"/>
            <ac:spMk id="38" creationId="{A6E7B66D-DAA6-EA24-CBC7-37F6F61B272E}"/>
          </ac:spMkLst>
        </pc:spChg>
        <pc:grpChg chg="mod">
          <ac:chgData name="Anna Carolina Aparecida Peixe de Barros" userId="6e416bfa-843c-4787-9f35-ca7b65fa0d5c" providerId="ADAL" clId="{FE79C915-FB79-4321-9544-6768736D8610}" dt="2024-10-02T21:47:14.859" v="456" actId="207"/>
          <ac:grpSpMkLst>
            <pc:docMk/>
            <pc:sldMk cId="0" sldId="353"/>
            <ac:grpSpMk id="2" creationId="{00000000-0000-0000-0000-000000000000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47:14.005" v="454" actId="207"/>
          <ac:grpSpMkLst>
            <pc:docMk/>
            <pc:sldMk cId="0" sldId="353"/>
            <ac:grpSpMk id="6" creationId="{00000000-0000-0000-0000-00000000000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34:40.078" v="3808" actId="164"/>
          <ac:grpSpMkLst>
            <pc:docMk/>
            <pc:sldMk cId="0" sldId="353"/>
            <ac:grpSpMk id="9" creationId="{343C974E-CB3F-CB22-BF1F-0937A6838591}"/>
          </ac:grpSpMkLst>
        </pc:grpChg>
        <pc:grpChg chg="mod">
          <ac:chgData name="Anna Carolina Aparecida Peixe de Barros" userId="6e416bfa-843c-4787-9f35-ca7b65fa0d5c" providerId="ADAL" clId="{FE79C915-FB79-4321-9544-6768736D8610}" dt="2024-10-02T21:47:14.005" v="454" actId="207"/>
          <ac:grpSpMkLst>
            <pc:docMk/>
            <pc:sldMk cId="0" sldId="353"/>
            <ac:grpSpMk id="10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1:46:32.410" v="373" actId="478"/>
          <ac:grpSpMkLst>
            <pc:docMk/>
            <pc:sldMk cId="0" sldId="353"/>
            <ac:grpSpMk id="25" creationId="{00000000-0000-0000-0000-000000000000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35:03.203" v="1764" actId="164"/>
          <ac:grpSpMkLst>
            <pc:docMk/>
            <pc:sldMk cId="0" sldId="353"/>
            <ac:grpSpMk id="42" creationId="{DCDDD910-FE32-2FEC-E38D-D6EDB0466F85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35:09.040" v="1765" actId="164"/>
          <ac:grpSpMkLst>
            <pc:docMk/>
            <pc:sldMk cId="0" sldId="353"/>
            <ac:grpSpMk id="43" creationId="{1942F1FF-C3F7-B104-AD2F-5530ADC09097}"/>
          </ac:grpSpMkLst>
        </pc:grpChg>
        <pc:grpChg chg="add mod">
          <ac:chgData name="Anna Carolina Aparecida Peixe de Barros" userId="6e416bfa-843c-4787-9f35-ca7b65fa0d5c" providerId="ADAL" clId="{FE79C915-FB79-4321-9544-6768736D8610}" dt="2024-10-02T22:35:14.568" v="1768" actId="164"/>
          <ac:grpSpMkLst>
            <pc:docMk/>
            <pc:sldMk cId="0" sldId="353"/>
            <ac:grpSpMk id="44" creationId="{86DBAFEC-AFCA-ACCA-9F9C-DF42C0E87050}"/>
          </ac:grpSpMkLst>
        </pc:grpChg>
        <pc:picChg chg="add mod">
          <ac:chgData name="Anna Carolina Aparecida Peixe de Barros" userId="6e416bfa-843c-4787-9f35-ca7b65fa0d5c" providerId="ADAL" clId="{FE79C915-FB79-4321-9544-6768736D8610}" dt="2024-10-02T22:35:09.040" v="1765" actId="164"/>
          <ac:picMkLst>
            <pc:docMk/>
            <pc:sldMk cId="0" sldId="353"/>
            <ac:picMk id="30" creationId="{45E73ED7-49ED-8D75-4533-42C50AAB03F6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5:14.568" v="1768" actId="164"/>
          <ac:picMkLst>
            <pc:docMk/>
            <pc:sldMk cId="0" sldId="353"/>
            <ac:picMk id="33" creationId="{BF316FC0-565B-5DD9-5700-5877CEEA9EE9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5:14.568" v="1768" actId="164"/>
          <ac:picMkLst>
            <pc:docMk/>
            <pc:sldMk cId="0" sldId="353"/>
            <ac:picMk id="37" creationId="{BEFCB93C-4D51-7199-A638-D252624A37D8}"/>
          </ac:picMkLst>
        </pc:picChg>
        <pc:picChg chg="add mod">
          <ac:chgData name="Anna Carolina Aparecida Peixe de Barros" userId="6e416bfa-843c-4787-9f35-ca7b65fa0d5c" providerId="ADAL" clId="{FE79C915-FB79-4321-9544-6768736D8610}" dt="2024-10-02T22:35:03.203" v="1764" actId="164"/>
          <ac:picMkLst>
            <pc:docMk/>
            <pc:sldMk cId="0" sldId="353"/>
            <ac:picMk id="1026" creationId="{F708027C-8CE2-6894-DA3F-836E63A37007}"/>
          </ac:picMkLst>
        </pc:picChg>
        <pc:cxnChg chg="add mod">
          <ac:chgData name="Anna Carolina Aparecida Peixe de Barros" userId="6e416bfa-843c-4787-9f35-ca7b65fa0d5c" providerId="ADAL" clId="{FE79C915-FB79-4321-9544-6768736D8610}" dt="2024-10-03T17:34:40.078" v="3808" actId="164"/>
          <ac:cxnSpMkLst>
            <pc:docMk/>
            <pc:sldMk cId="0" sldId="353"/>
            <ac:cxnSpMk id="29" creationId="{BAEA4B59-7F92-BE07-CE1F-2667040096B7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2T22:36:09.414" v="1772" actId="478"/>
          <ac:cxnSpMkLst>
            <pc:docMk/>
            <pc:sldMk cId="0" sldId="353"/>
            <ac:cxnSpMk id="39" creationId="{3E6E7DE1-8DD9-6A66-3D3F-4F108798B6F8}"/>
          </ac:cxnSpMkLst>
        </pc:cxnChg>
      </pc:sldChg>
      <pc:sldChg chg="addSp delSp modSp add del mod">
        <pc:chgData name="Anna Carolina Aparecida Peixe de Barros" userId="6e416bfa-843c-4787-9f35-ca7b65fa0d5c" providerId="ADAL" clId="{FE79C915-FB79-4321-9544-6768736D8610}" dt="2024-10-02T22:28:47.821" v="1327" actId="47"/>
        <pc:sldMkLst>
          <pc:docMk/>
          <pc:sldMk cId="0" sldId="354"/>
        </pc:sldMkLst>
        <pc:spChg chg="mod">
          <ac:chgData name="Anna Carolina Aparecida Peixe de Barros" userId="6e416bfa-843c-4787-9f35-ca7b65fa0d5c" providerId="ADAL" clId="{FE79C915-FB79-4321-9544-6768736D8610}" dt="2024-10-02T22:27:23.536" v="1294" actId="207"/>
          <ac:spMkLst>
            <pc:docMk/>
            <pc:sldMk cId="0" sldId="354"/>
            <ac:spMk id="2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2T22:27:25.887" v="1295" actId="207"/>
          <ac:spMkLst>
            <pc:docMk/>
            <pc:sldMk cId="0" sldId="354"/>
            <ac:spMk id="4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2T22:27:30.766" v="1297" actId="478"/>
          <ac:spMkLst>
            <pc:docMk/>
            <pc:sldMk cId="0" sldId="354"/>
            <ac:spMk id="6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2T22:27:53.493" v="1311" actId="1076"/>
          <ac:spMkLst>
            <pc:docMk/>
            <pc:sldMk cId="0" sldId="354"/>
            <ac:spMk id="10" creationId="{E9BE5889-E664-7EF7-976C-7F1374CFC3B5}"/>
          </ac:spMkLst>
        </pc:spChg>
        <pc:grpChg chg="mod">
          <ac:chgData name="Anna Carolina Aparecida Peixe de Barros" userId="6e416bfa-843c-4787-9f35-ca7b65fa0d5c" providerId="ADAL" clId="{FE79C915-FB79-4321-9544-6768736D8610}" dt="2024-10-02T22:27:25.887" v="1295" actId="207"/>
          <ac:grpSpMkLst>
            <pc:docMk/>
            <pc:sldMk cId="0" sldId="354"/>
            <ac:grpSpMk id="3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2T22:27:28.174" v="1296" actId="478"/>
          <ac:grpSpMkLst>
            <pc:docMk/>
            <pc:sldMk cId="0" sldId="354"/>
            <ac:grpSpMk id="7" creationId="{00000000-0000-0000-0000-000000000000}"/>
          </ac:grpSpMkLst>
        </pc:grpChg>
        <pc:graphicFrameChg chg="del modGraphic">
          <ac:chgData name="Anna Carolina Aparecida Peixe de Barros" userId="6e416bfa-843c-4787-9f35-ca7b65fa0d5c" providerId="ADAL" clId="{FE79C915-FB79-4321-9544-6768736D8610}" dt="2024-10-02T22:27:18.571" v="1293" actId="478"/>
          <ac:graphicFrameMkLst>
            <pc:docMk/>
            <pc:sldMk cId="0" sldId="354"/>
            <ac:graphicFrameMk id="5" creationId="{00000000-0000-0000-0000-000000000000}"/>
          </ac:graphicFrameMkLst>
        </pc:graphicFrameChg>
      </pc:sldChg>
      <pc:sldChg chg="addSp delSp modSp add mod modTransition">
        <pc:chgData name="Anna Carolina Aparecida Peixe de Barros" userId="6e416bfa-843c-4787-9f35-ca7b65fa0d5c" providerId="ADAL" clId="{FE79C915-FB79-4321-9544-6768736D8610}" dt="2024-10-07T02:33:50.232" v="5349" actId="1076"/>
        <pc:sldMkLst>
          <pc:docMk/>
          <pc:sldMk cId="3289503390" sldId="355"/>
        </pc:sldMkLst>
        <pc:spChg chg="add mod">
          <ac:chgData name="Anna Carolina Aparecida Peixe de Barros" userId="6e416bfa-843c-4787-9f35-ca7b65fa0d5c" providerId="ADAL" clId="{FE79C915-FB79-4321-9544-6768736D8610}" dt="2024-10-03T16:37:19.256" v="3736"/>
          <ac:spMkLst>
            <pc:docMk/>
            <pc:sldMk cId="3289503390" sldId="355"/>
            <ac:spMk id="2" creationId="{D451F09D-DE16-3981-20CF-B19AB120C22C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5:52.303" v="3936" actId="167"/>
          <ac:spMkLst>
            <pc:docMk/>
            <pc:sldMk cId="3289503390" sldId="355"/>
            <ac:spMk id="3" creationId="{717BDD56-8DED-7E1A-7079-A112DFBB561E}"/>
          </ac:spMkLst>
        </pc:spChg>
        <pc:spChg chg="add mod ord">
          <ac:chgData name="Anna Carolina Aparecida Peixe de Barros" userId="6e416bfa-843c-4787-9f35-ca7b65fa0d5c" providerId="ADAL" clId="{FE79C915-FB79-4321-9544-6768736D8610}" dt="2024-10-02T22:28:46.130" v="1326" actId="167"/>
          <ac:spMkLst>
            <pc:docMk/>
            <pc:sldMk cId="3289503390" sldId="355"/>
            <ac:spMk id="4" creationId="{475F2969-E307-1C5D-163A-F23BF5144795}"/>
          </ac:spMkLst>
        </pc:spChg>
        <pc:spChg chg="mod">
          <ac:chgData name="Anna Carolina Aparecida Peixe de Barros" userId="6e416bfa-843c-4787-9f35-ca7b65fa0d5c" providerId="ADAL" clId="{FE79C915-FB79-4321-9544-6768736D8610}" dt="2024-10-02T22:28:41.087" v="1325"/>
          <ac:spMkLst>
            <pc:docMk/>
            <pc:sldMk cId="3289503390" sldId="355"/>
            <ac:spMk id="6" creationId="{92D3053B-6A99-8988-D26C-4C375B2202F8}"/>
          </ac:spMkLst>
        </pc:spChg>
        <pc:spChg chg="add mod">
          <ac:chgData name="Anna Carolina Aparecida Peixe de Barros" userId="6e416bfa-843c-4787-9f35-ca7b65fa0d5c" providerId="ADAL" clId="{FE79C915-FB79-4321-9544-6768736D8610}" dt="2024-10-02T22:28:41.087" v="1325"/>
          <ac:spMkLst>
            <pc:docMk/>
            <pc:sldMk cId="3289503390" sldId="355"/>
            <ac:spMk id="7" creationId="{0B1739C8-2C46-EF21-CF80-4DC33E084B4A}"/>
          </ac:spMkLst>
        </pc:spChg>
        <pc:spChg chg="mod">
          <ac:chgData name="Anna Carolina Aparecida Peixe de Barros" userId="6e416bfa-843c-4787-9f35-ca7b65fa0d5c" providerId="ADAL" clId="{FE79C915-FB79-4321-9544-6768736D8610}" dt="2024-10-07T02:28:31.043" v="5283" actId="1037"/>
          <ac:spMkLst>
            <pc:docMk/>
            <pc:sldMk cId="3289503390" sldId="355"/>
            <ac:spMk id="9" creationId="{82F97456-CA42-D84D-360D-28B03C8BD21A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0" creationId="{79109C46-8F15-7896-E6EB-39FC6564B5C1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" creationId="{E13C4F02-B639-6E7B-9373-13B7780CCC4F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2" creationId="{BB9B2D9A-E128-F9F0-02AA-464B65E39A8A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3" creationId="{D90112B5-68E1-1ED3-C152-4CFF88CDD0AC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4" creationId="{245E13E4-0F57-ED7B-5D21-0C3EF9A2E826}"/>
          </ac:spMkLst>
        </pc:spChg>
        <pc:spChg chg="add 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5" creationId="{0100F8D1-FE79-4B07-C482-0D148CAA614D}"/>
          </ac:spMkLst>
        </pc:spChg>
        <pc:spChg chg="del mod">
          <ac:chgData name="Anna Carolina Aparecida Peixe de Barros" userId="6e416bfa-843c-4787-9f35-ca7b65fa0d5c" providerId="ADAL" clId="{FE79C915-FB79-4321-9544-6768736D8610}" dt="2024-10-02T22:28:34.928" v="1324" actId="478"/>
          <ac:spMkLst>
            <pc:docMk/>
            <pc:sldMk cId="3289503390" sldId="355"/>
            <ac:spMk id="18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7T02:28:31.043" v="5283" actId="1037"/>
          <ac:spMkLst>
            <pc:docMk/>
            <pc:sldMk cId="3289503390" sldId="355"/>
            <ac:spMk id="19" creationId="{76B952A0-1CDD-07AA-DC5C-2C93A276D5C4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42.659" v="5347" actId="478"/>
          <ac:spMkLst>
            <pc:docMk/>
            <pc:sldMk cId="3289503390" sldId="355"/>
            <ac:spMk id="20" creationId="{2720864A-2504-260D-1B7E-15FEBF318B03}"/>
          </ac:spMkLst>
        </pc:spChg>
        <pc:spChg chg="add del mod">
          <ac:chgData name="Anna Carolina Aparecida Peixe de Barros" userId="6e416bfa-843c-4787-9f35-ca7b65fa0d5c" providerId="ADAL" clId="{FE79C915-FB79-4321-9544-6768736D8610}" dt="2024-10-07T02:33:44.883" v="5348" actId="478"/>
          <ac:spMkLst>
            <pc:docMk/>
            <pc:sldMk cId="3289503390" sldId="355"/>
            <ac:spMk id="24" creationId="{A327BA6C-8948-EB67-E78C-2A408AD6BED3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90" creationId="{79ED982F-4D36-3490-0F33-55A9130AF23C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93" creationId="{3F36853B-BB33-7879-6DBC-B1186D8FA871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94" creationId="{0D73B556-55FF-B115-A175-82329F8799B3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97" creationId="{8B1A6DA0-A357-03A2-76FC-0A75E306C18A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98" creationId="{7C21C9A5-DBE5-8074-2D7A-9E8A79555245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01" creationId="{E87BBB46-785C-33F1-9899-65B9283165BB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02" creationId="{A3F4A7C7-CFA8-508F-0B0A-69BAAD819337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05" creationId="{604CDDF7-78A4-6A0E-8ADE-B3A17E710EB1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07" creationId="{C8FE0829-2CCC-AA66-AC6B-C439F629876F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0" creationId="{0011ECCF-6BC8-C43A-F0C9-A514C17485B8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1" creationId="{29456166-E0FF-7AED-5E07-3BEBD5C54542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2" creationId="{0F12DC4F-6DC3-A01A-D8A6-EB335D123FFB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3" creationId="{7031F3DF-5E0C-B72E-3E28-CDFB35455878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4" creationId="{1C22517B-9B4F-E3C5-CE68-5706B27C08DE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15" creationId="{F6A3B7F3-8934-A62A-6394-748826D78B06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21" creationId="{B0E2B01F-7BFD-753F-A4CC-F70CEE884F1A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24" creationId="{5EA62F2C-520B-295F-2EAA-FFAACE52E1D2}"/>
          </ac:spMkLst>
        </pc:spChg>
        <pc:spChg chg="mod">
          <ac:chgData name="Anna Carolina Aparecida Peixe de Barros" userId="6e416bfa-843c-4787-9f35-ca7b65fa0d5c" providerId="ADAL" clId="{FE79C915-FB79-4321-9544-6768736D8610}" dt="2024-10-07T02:33:50.232" v="5349" actId="1076"/>
          <ac:spMkLst>
            <pc:docMk/>
            <pc:sldMk cId="3289503390" sldId="355"/>
            <ac:spMk id="125" creationId="{6A9F720A-9751-1078-15B6-0594582644D7}"/>
          </ac:spMkLst>
        </pc:spChg>
        <pc:grpChg chg="del">
          <ac:chgData name="Anna Carolina Aparecida Peixe de Barros" userId="6e416bfa-843c-4787-9f35-ca7b65fa0d5c" providerId="ADAL" clId="{FE79C915-FB79-4321-9544-6768736D8610}" dt="2024-10-02T22:28:25.173" v="1314" actId="478"/>
          <ac:grpSpMkLst>
            <pc:docMk/>
            <pc:sldMk cId="3289503390" sldId="355"/>
            <ac:grpSpMk id="2" creationId="{00000000-0000-0000-0000-000000000000}"/>
          </ac:grpSpMkLst>
        </pc:grpChg>
        <pc:grpChg chg="add mod ord">
          <ac:chgData name="Anna Carolina Aparecida Peixe de Barros" userId="6e416bfa-843c-4787-9f35-ca7b65fa0d5c" providerId="ADAL" clId="{FE79C915-FB79-4321-9544-6768736D8610}" dt="2024-10-02T22:28:46.130" v="1326" actId="167"/>
          <ac:grpSpMkLst>
            <pc:docMk/>
            <pc:sldMk cId="3289503390" sldId="355"/>
            <ac:grpSpMk id="5" creationId="{BDA4494D-7EAE-BAD9-74A0-E32503F0D10B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7T02:33:42.659" v="5347" actId="478"/>
          <ac:grpSpMkLst>
            <pc:docMk/>
            <pc:sldMk cId="3289503390" sldId="355"/>
            <ac:grpSpMk id="8" creationId="{8692ADB2-9AFA-C192-592B-47FC552D9CBB}"/>
          </ac:grpSpMkLst>
        </pc:grpChg>
        <pc:grpChg chg="mod">
          <ac:chgData name="Anna Carolina Aparecida Peixe de Barros" userId="6e416bfa-843c-4787-9f35-ca7b65fa0d5c" providerId="ADAL" clId="{FE79C915-FB79-4321-9544-6768736D8610}" dt="2024-10-07T02:33:50.232" v="5349" actId="1076"/>
          <ac:grpSpMkLst>
            <pc:docMk/>
            <pc:sldMk cId="3289503390" sldId="355"/>
            <ac:grpSpMk id="106" creationId="{0FC8F441-C545-5F79-56EA-A7E3B9B871DE}"/>
          </ac:grpSpMkLst>
        </pc:grpChg>
        <pc:picChg chg="add mod">
          <ac:chgData name="Anna Carolina Aparecida Peixe de Barros" userId="6e416bfa-843c-4787-9f35-ca7b65fa0d5c" providerId="ADAL" clId="{FE79C915-FB79-4321-9544-6768736D8610}" dt="2024-10-02T22:37:50.142" v="1779" actId="14100"/>
          <ac:picMkLst>
            <pc:docMk/>
            <pc:sldMk cId="3289503390" sldId="355"/>
            <ac:picMk id="16" creationId="{83EAB662-3C88-C50E-5A5D-ECACBB1F580D}"/>
          </ac:picMkLst>
        </pc:picChg>
        <pc:picChg chg="del">
          <ac:chgData name="Anna Carolina Aparecida Peixe de Barros" userId="6e416bfa-843c-4787-9f35-ca7b65fa0d5c" providerId="ADAL" clId="{FE79C915-FB79-4321-9544-6768736D8610}" dt="2024-10-02T22:28:24.170" v="1313" actId="478"/>
          <ac:picMkLst>
            <pc:docMk/>
            <pc:sldMk cId="3289503390" sldId="355"/>
            <ac:picMk id="20" creationId="{7059F923-8D02-B4F5-ECA0-B569513A8D3C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29:35.843" v="5294" actId="478"/>
          <ac:picMkLst>
            <pc:docMk/>
            <pc:sldMk cId="3289503390" sldId="355"/>
            <ac:picMk id="22" creationId="{62C6C88F-CA9A-DF93-8117-6973FE68690D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27" creationId="{C74B8AC4-F55A-CD21-7915-0EBEED0B2E74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28" creationId="{2E5551B0-E5D5-F489-366F-E7BD431A3204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29" creationId="{B266F7C8-CE4E-F0ED-20B6-AC55BE742625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30" creationId="{980B5E31-18E3-CAF0-E1F2-1DE3E6778F69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31" creationId="{CCC900DD-6F27-D47A-6549-C8859A31288F}"/>
          </ac:picMkLst>
        </pc:picChg>
        <pc:picChg chg="mod">
          <ac:chgData name="Anna Carolina Aparecida Peixe de Barros" userId="6e416bfa-843c-4787-9f35-ca7b65fa0d5c" providerId="ADAL" clId="{FE79C915-FB79-4321-9544-6768736D8610}" dt="2024-10-07T02:33:50.232" v="5349" actId="1076"/>
          <ac:picMkLst>
            <pc:docMk/>
            <pc:sldMk cId="3289503390" sldId="355"/>
            <ac:picMk id="132" creationId="{F7C3DD1C-884C-381C-13A1-32F1EC96326E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7T02:33:42.659" v="5347" actId="478"/>
          <ac:picMkLst>
            <pc:docMk/>
            <pc:sldMk cId="3289503390" sldId="355"/>
            <ac:picMk id="5122" creationId="{43759051-E9B1-3193-65E8-A70AEDE1C508}"/>
          </ac:picMkLst>
        </pc:picChg>
        <pc:cxnChg chg="mod">
          <ac:chgData name="Anna Carolina Aparecida Peixe de Barros" userId="6e416bfa-843c-4787-9f35-ca7b65fa0d5c" providerId="ADAL" clId="{FE79C915-FB79-4321-9544-6768736D8610}" dt="2024-10-07T02:28:31.043" v="5283" actId="1037"/>
          <ac:cxnSpMkLst>
            <pc:docMk/>
            <pc:sldMk cId="3289503390" sldId="355"/>
            <ac:cxnSpMk id="17" creationId="{7836C820-BFBC-1D1E-D84E-64858A97C6DA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28:31.043" v="5283" actId="1037"/>
          <ac:cxnSpMkLst>
            <pc:docMk/>
            <pc:sldMk cId="3289503390" sldId="355"/>
            <ac:cxnSpMk id="18" creationId="{F92A4FB5-9229-DF22-F5D7-85D80547D45C}"/>
          </ac:cxnSpMkLst>
        </pc:cxnChg>
        <pc:cxnChg chg="add del mod">
          <ac:chgData name="Anna Carolina Aparecida Peixe de Barros" userId="6e416bfa-843c-4787-9f35-ca7b65fa0d5c" providerId="ADAL" clId="{FE79C915-FB79-4321-9544-6768736D8610}" dt="2024-10-07T02:33:42.659" v="5347" actId="478"/>
          <ac:cxnSpMkLst>
            <pc:docMk/>
            <pc:sldMk cId="3289503390" sldId="355"/>
            <ac:cxnSpMk id="21" creationId="{4F0F684A-F663-9247-EB06-267CF6CDC701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91" creationId="{398A33BF-E1A0-98D8-03DB-D195A003FB90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92" creationId="{0CE41315-D185-1E80-BEB8-DCE193CF2F83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95" creationId="{13D8C20A-A223-E4C6-CE81-D92D4267153A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96" creationId="{BE7B233D-B639-A115-BBB8-70E36B403172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99" creationId="{F352866A-DA84-3DBF-1EB6-5D0B8B95E0F0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00" creationId="{16778170-5B95-C5E9-A6D3-7C68004E7DE3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03" creationId="{45B68B34-C5FE-03B1-1DF2-51B728D2CC67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04" creationId="{F0F9FB69-0F27-000B-DC3A-F578EC8298C7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08" creationId="{A8C00639-1A77-45F6-7497-23B798542372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09" creationId="{B263FECF-F7FF-CB45-7F3D-64016725B539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16" creationId="{CDB0BB6D-3AAB-B584-A77B-13AA6A266F94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17" creationId="{B0FCBA08-FEB5-922A-7632-1E8DCADEB9E0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18" creationId="{77CC87D4-C7E2-82E5-DBBE-137BA2723963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19" creationId="{9615D2F0-EB7B-028C-F1CD-C54F0B79B239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20" creationId="{FD8DE334-C3E2-863B-2A8D-99AD0872790A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22" creationId="{37D5B5ED-68AE-561A-6D5F-EF3C993FA8A4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23" creationId="{1D9A498E-23D0-4487-A9E7-C399BE14F309}"/>
          </ac:cxnSpMkLst>
        </pc:cxnChg>
        <pc:cxnChg chg="mod">
          <ac:chgData name="Anna Carolina Aparecida Peixe de Barros" userId="6e416bfa-843c-4787-9f35-ca7b65fa0d5c" providerId="ADAL" clId="{FE79C915-FB79-4321-9544-6768736D8610}" dt="2024-10-07T02:33:50.232" v="5349" actId="1076"/>
          <ac:cxnSpMkLst>
            <pc:docMk/>
            <pc:sldMk cId="3289503390" sldId="355"/>
            <ac:cxnSpMk id="126" creationId="{443949A3-9CDC-11DF-1D7B-6F0B6E4C6179}"/>
          </ac:cxnSpMkLst>
        </pc:cxnChg>
      </pc:sldChg>
      <pc:sldChg chg="addSp delSp modSp add mod">
        <pc:chgData name="Anna Carolina Aparecida Peixe de Barros" userId="6e416bfa-843c-4787-9f35-ca7b65fa0d5c" providerId="ADAL" clId="{FE79C915-FB79-4321-9544-6768736D8610}" dt="2024-10-03T18:26:31.027" v="3952" actId="167"/>
        <pc:sldMkLst>
          <pc:docMk/>
          <pc:sldMk cId="194399120" sldId="356"/>
        </pc:sldMkLst>
        <pc:spChg chg="add del mod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2" creationId="{277D17EC-C3A0-BB34-EECE-29182C6BE12A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8:26:31.027" v="3952" actId="167"/>
          <ac:spMkLst>
            <pc:docMk/>
            <pc:sldMk cId="194399120" sldId="356"/>
            <ac:spMk id="2" creationId="{D1ABCD78-86E4-BEA8-593A-4C9ECE1BBC7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3" creationId="{8FFCC50E-8AE1-29E7-5D71-A6BF74C8FF92}"/>
          </ac:spMkLst>
        </pc:spChg>
        <pc:spChg chg="mod">
          <ac:chgData name="Anna Carolina Aparecida Peixe de Barros" userId="6e416bfa-843c-4787-9f35-ca7b65fa0d5c" providerId="ADAL" clId="{FE79C915-FB79-4321-9544-6768736D8610}" dt="2024-10-02T22:43:36.170" v="1966" actId="20577"/>
          <ac:spMkLst>
            <pc:docMk/>
            <pc:sldMk cId="194399120" sldId="356"/>
            <ac:spMk id="6" creationId="{00000000-0000-0000-0000-00000000000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7" creationId="{FEDA5513-A61D-A583-116B-BC472B8444A1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8" creationId="{4D5DFDF3-816A-87A7-5782-DECDA0200A3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9" creationId="{7E514189-10FB-958C-B02D-B8DD7472198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0" creationId="{4C6D991B-2C3A-9C2C-291C-60DBE47C5C48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1" creationId="{EB35A159-8CBB-20A2-1144-6B33A552E3A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2" creationId="{BF341EDF-9975-CD82-3345-38FD38DBCCD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3" creationId="{7BC48D08-0108-818E-5F2A-F41F33888D6F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4" creationId="{3A9475CE-15F6-CE08-9AA4-03DB5F713C4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15" creationId="{275E75A6-1EE6-A3C2-8DE0-118F09D7AC7D}"/>
          </ac:spMkLst>
        </pc:spChg>
        <pc:spChg chg="mod">
          <ac:chgData name="Anna Carolina Aparecida Peixe de Barros" userId="6e416bfa-843c-4787-9f35-ca7b65fa0d5c" providerId="ADAL" clId="{FE79C915-FB79-4321-9544-6768736D8610}" dt="2024-10-03T17:17:52.943" v="3789"/>
          <ac:spMkLst>
            <pc:docMk/>
            <pc:sldMk cId="194399120" sldId="356"/>
            <ac:spMk id="17" creationId="{47168613-ED79-01DE-5D20-FD765E9E367C}"/>
          </ac:spMkLst>
        </pc:spChg>
        <pc:spChg chg="mod">
          <ac:chgData name="Anna Carolina Aparecida Peixe de Barros" userId="6e416bfa-843c-4787-9f35-ca7b65fa0d5c" providerId="ADAL" clId="{FE79C915-FB79-4321-9544-6768736D8610}" dt="2024-10-03T17:17:52.943" v="3789"/>
          <ac:spMkLst>
            <pc:docMk/>
            <pc:sldMk cId="194399120" sldId="356"/>
            <ac:spMk id="23" creationId="{3ADC1458-404A-8BB7-FA62-25B7295F5605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26" creationId="{C2823154-CA5B-CC7B-FD61-975EF384A1CE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27" creationId="{DCB7A25B-FDC7-00A7-9A05-28562B00E855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28" creationId="{49C9373B-CA62-919D-9747-688D96652627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29" creationId="{A92D408E-5730-05AF-454A-31294C0FBE75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30" creationId="{EC976688-F7DD-4E0E-9C32-43A3EEB33980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31" creationId="{96D712AF-5FAA-3175-FD6F-5C8323968829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32" creationId="{5FAE9F61-A4F3-42EA-F41C-3B01CB64414A}"/>
          </ac:spMkLst>
        </pc:spChg>
        <pc:spChg chg="del">
          <ac:chgData name="Anna Carolina Aparecida Peixe de Barros" userId="6e416bfa-843c-4787-9f35-ca7b65fa0d5c" providerId="ADAL" clId="{FE79C915-FB79-4321-9544-6768736D8610}" dt="2024-10-03T17:17:52.254" v="3788" actId="478"/>
          <ac:spMkLst>
            <pc:docMk/>
            <pc:sldMk cId="194399120" sldId="356"/>
            <ac:spMk id="53" creationId="{AA92C793-20D6-46D9-B0D2-0528F53068EC}"/>
          </ac:spMkLst>
        </pc:spChg>
        <pc:spChg chg="mod">
          <ac:chgData name="Anna Carolina Aparecida Peixe de Barros" userId="6e416bfa-843c-4787-9f35-ca7b65fa0d5c" providerId="ADAL" clId="{FE79C915-FB79-4321-9544-6768736D8610}" dt="2024-10-03T17:17:52.943" v="3789"/>
          <ac:spMkLst>
            <pc:docMk/>
            <pc:sldMk cId="194399120" sldId="356"/>
            <ac:spMk id="63" creationId="{1C8F0056-0082-57B9-0C56-15227A2EEF3C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75" creationId="{261C7980-AA85-D091-94B0-D9AFA1E156EA}"/>
          </ac:spMkLst>
        </pc:spChg>
        <pc:spChg chg="del">
          <ac:chgData name="Anna Carolina Aparecida Peixe de Barros" userId="6e416bfa-843c-4787-9f35-ca7b65fa0d5c" providerId="ADAL" clId="{FE79C915-FB79-4321-9544-6768736D8610}" dt="2024-10-03T17:17:48.814" v="3787" actId="478"/>
          <ac:spMkLst>
            <pc:docMk/>
            <pc:sldMk cId="194399120" sldId="356"/>
            <ac:spMk id="76" creationId="{A3D21E80-F9A8-909C-805B-44555E52B508}"/>
          </ac:spMkLst>
        </pc:spChg>
        <pc:spChg chg="mod">
          <ac:chgData name="Anna Carolina Aparecida Peixe de Barros" userId="6e416bfa-843c-4787-9f35-ca7b65fa0d5c" providerId="ADAL" clId="{FE79C915-FB79-4321-9544-6768736D8610}" dt="2024-10-03T17:17:52.943" v="3789"/>
          <ac:spMkLst>
            <pc:docMk/>
            <pc:sldMk cId="194399120" sldId="356"/>
            <ac:spMk id="77" creationId="{2DDFE56B-63C5-EB32-3122-0B710082036F}"/>
          </ac:spMkLst>
        </pc:spChg>
        <pc:spChg chg="mod">
          <ac:chgData name="Anna Carolina Aparecida Peixe de Barros" userId="6e416bfa-843c-4787-9f35-ca7b65fa0d5c" providerId="ADAL" clId="{FE79C915-FB79-4321-9544-6768736D8610}" dt="2024-10-03T17:17:52.943" v="3789"/>
          <ac:spMkLst>
            <pc:docMk/>
            <pc:sldMk cId="194399120" sldId="356"/>
            <ac:spMk id="83" creationId="{5BCEC6D3-E65F-5319-9284-9C6FCAB64CA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7:20:18.998" v="3793" actId="478"/>
          <ac:spMkLst>
            <pc:docMk/>
            <pc:sldMk cId="194399120" sldId="356"/>
            <ac:spMk id="88" creationId="{A44A881B-FF78-884E-A570-69A2900E8A38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94" creationId="{6F9F971D-28A0-56CF-9012-4AD469457816}"/>
          </ac:spMkLst>
        </pc:spChg>
        <pc:spChg chg="add mod">
          <ac:chgData name="Anna Carolina Aparecida Peixe de Barros" userId="6e416bfa-843c-4787-9f35-ca7b65fa0d5c" providerId="ADAL" clId="{FE79C915-FB79-4321-9544-6768736D8610}" dt="2024-10-03T17:32:04.682" v="3807" actId="20577"/>
          <ac:spMkLst>
            <pc:docMk/>
            <pc:sldMk cId="194399120" sldId="356"/>
            <ac:spMk id="95" creationId="{A816DD98-214E-C574-C87A-375F43F0E8EC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96" creationId="{A6F36BF4-3650-FE1F-28DC-C61C0D8322F5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97" creationId="{A0111A67-9C2D-D019-47D4-1E89D9C1B41C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98" creationId="{FBC43610-2D95-D075-61A6-728B4D9C071D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99" creationId="{43D52F6F-F96B-996E-DB2D-7871918098B3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00" creationId="{1012843E-F0E2-EDFC-6CA7-28D2F17082F6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01" creationId="{207DE658-A18B-6D18-2472-EA24FACE2797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02" creationId="{3F5B047B-5198-6695-140E-7687FC11104B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03" creationId="{10B9C97E-009D-C25A-1339-3C3B0D18CDA8}"/>
          </ac:spMkLst>
        </pc:spChg>
        <pc:spChg chg="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05" creationId="{2CDF664A-8477-5817-8DAE-8EB8A98CFB7A}"/>
          </ac:spMkLst>
        </pc:spChg>
        <pc:spChg chg="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11" creationId="{2195B9F0-1D11-F478-0974-60F4684EB1E7}"/>
          </ac:spMkLst>
        </pc:spChg>
        <pc:spChg chg="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17" creationId="{121111B1-3C2F-151E-01FA-FD0E080946B6}"/>
          </ac:spMkLst>
        </pc:spChg>
        <pc:spChg chg="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123" creationId="{96517EEF-DEE5-4421-6525-7A4D70354849}"/>
          </ac:spMkLst>
        </pc:spChg>
        <pc:spChg chg="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2049" creationId="{963B71E4-BCAA-164C-722E-BE6361AF4C98}"/>
          </ac:spMkLst>
        </pc:spChg>
        <pc:spChg chg="add mod">
          <ac:chgData name="Anna Carolina Aparecida Peixe de Barros" userId="6e416bfa-843c-4787-9f35-ca7b65fa0d5c" providerId="ADAL" clId="{FE79C915-FB79-4321-9544-6768736D8610}" dt="2024-10-03T17:20:19.473" v="3794"/>
          <ac:spMkLst>
            <pc:docMk/>
            <pc:sldMk cId="194399120" sldId="356"/>
            <ac:spMk id="2054" creationId="{034A2E09-7CEB-35CD-EC40-7D3C87DBD977}"/>
          </ac:spMkLst>
        </pc:spChg>
        <pc:grpChg chg="add del mod">
          <ac:chgData name="Anna Carolina Aparecida Peixe de Barros" userId="6e416bfa-843c-4787-9f35-ca7b65fa0d5c" providerId="ADAL" clId="{FE79C915-FB79-4321-9544-6768736D8610}" dt="2024-10-03T17:20:18.998" v="3793" actId="478"/>
          <ac:grpSpMkLst>
            <pc:docMk/>
            <pc:sldMk cId="194399120" sldId="356"/>
            <ac:grpSpMk id="16" creationId="{C08CE430-6DA4-8887-D184-25312E2481F9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17:52.943" v="3789"/>
          <ac:grpSpMkLst>
            <pc:docMk/>
            <pc:sldMk cId="194399120" sldId="356"/>
            <ac:grpSpMk id="18" creationId="{98A3C1FC-7DD0-1162-7CD8-6B6342649DA7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7:20:18.998" v="3793" actId="478"/>
          <ac:grpSpMkLst>
            <pc:docMk/>
            <pc:sldMk cId="194399120" sldId="356"/>
            <ac:grpSpMk id="22" creationId="{797A1111-A272-C6DB-2B20-742139512929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17:52.943" v="3789"/>
          <ac:grpSpMkLst>
            <pc:docMk/>
            <pc:sldMk cId="194399120" sldId="356"/>
            <ac:grpSpMk id="24" creationId="{317C5471-117D-EC3D-9762-0D4C30514CC7}"/>
          </ac:grpSpMkLst>
        </pc:grpChg>
        <pc:grpChg chg="del">
          <ac:chgData name="Anna Carolina Aparecida Peixe de Barros" userId="6e416bfa-843c-4787-9f35-ca7b65fa0d5c" providerId="ADAL" clId="{FE79C915-FB79-4321-9544-6768736D8610}" dt="2024-10-03T17:17:48.814" v="3787" actId="478"/>
          <ac:grpSpMkLst>
            <pc:docMk/>
            <pc:sldMk cId="194399120" sldId="356"/>
            <ac:grpSpMk id="34" creationId="{4F6ADDC5-0DF9-C5E6-0127-BA2CA827E7D7}"/>
          </ac:grpSpMkLst>
        </pc:grpChg>
        <pc:grpChg chg="del">
          <ac:chgData name="Anna Carolina Aparecida Peixe de Barros" userId="6e416bfa-843c-4787-9f35-ca7b65fa0d5c" providerId="ADAL" clId="{FE79C915-FB79-4321-9544-6768736D8610}" dt="2024-10-03T17:17:48.814" v="3787" actId="478"/>
          <ac:grpSpMkLst>
            <pc:docMk/>
            <pc:sldMk cId="194399120" sldId="356"/>
            <ac:grpSpMk id="40" creationId="{3DB74022-01F0-D2D3-D622-E1ED39328EEA}"/>
          </ac:grpSpMkLst>
        </pc:grpChg>
        <pc:grpChg chg="del">
          <ac:chgData name="Anna Carolina Aparecida Peixe de Barros" userId="6e416bfa-843c-4787-9f35-ca7b65fa0d5c" providerId="ADAL" clId="{FE79C915-FB79-4321-9544-6768736D8610}" dt="2024-10-03T17:17:48.814" v="3787" actId="478"/>
          <ac:grpSpMkLst>
            <pc:docMk/>
            <pc:sldMk cId="194399120" sldId="356"/>
            <ac:grpSpMk id="46" creationId="{1BD7F0DE-4C5B-94EF-2B03-A7C2B24B38F9}"/>
          </ac:grpSpMkLst>
        </pc:grpChg>
        <pc:grpChg chg="del">
          <ac:chgData name="Anna Carolina Aparecida Peixe de Barros" userId="6e416bfa-843c-4787-9f35-ca7b65fa0d5c" providerId="ADAL" clId="{FE79C915-FB79-4321-9544-6768736D8610}" dt="2024-10-03T17:17:48.814" v="3787" actId="478"/>
          <ac:grpSpMkLst>
            <pc:docMk/>
            <pc:sldMk cId="194399120" sldId="356"/>
            <ac:grpSpMk id="52" creationId="{742CA6C3-AEF4-21BB-9D5E-A6111A4EFACA}"/>
          </ac:grpSpMkLst>
        </pc:grpChg>
        <pc:grpChg chg="del">
          <ac:chgData name="Anna Carolina Aparecida Peixe de Barros" userId="6e416bfa-843c-4787-9f35-ca7b65fa0d5c" providerId="ADAL" clId="{FE79C915-FB79-4321-9544-6768736D8610}" dt="2024-10-03T17:17:48.814" v="3787" actId="478"/>
          <ac:grpSpMkLst>
            <pc:docMk/>
            <pc:sldMk cId="194399120" sldId="356"/>
            <ac:grpSpMk id="59" creationId="{169D9C35-5640-254F-DBA9-820C817F4C24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7:20:18.998" v="3793" actId="478"/>
          <ac:grpSpMkLst>
            <pc:docMk/>
            <pc:sldMk cId="194399120" sldId="356"/>
            <ac:grpSpMk id="62" creationId="{324FDCA4-0DDA-088A-8242-53705532A323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17:52.943" v="3789"/>
          <ac:grpSpMkLst>
            <pc:docMk/>
            <pc:sldMk cId="194399120" sldId="356"/>
            <ac:grpSpMk id="70" creationId="{B7FEC3D8-6993-4389-0C05-034887E51499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7:20:18.998" v="3793" actId="478"/>
          <ac:grpSpMkLst>
            <pc:docMk/>
            <pc:sldMk cId="194399120" sldId="356"/>
            <ac:grpSpMk id="74" creationId="{2F6F212C-C5F9-D4F3-B2A4-9EB97E19CAB3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17:52.943" v="3789"/>
          <ac:grpSpMkLst>
            <pc:docMk/>
            <pc:sldMk cId="194399120" sldId="356"/>
            <ac:grpSpMk id="78" creationId="{0F9BD56C-A28D-ADC4-EEC0-268489241E49}"/>
          </ac:grpSpMkLst>
        </pc:grpChg>
        <pc:grpChg chg="add del mod">
          <ac:chgData name="Anna Carolina Aparecida Peixe de Barros" userId="6e416bfa-843c-4787-9f35-ca7b65fa0d5c" providerId="ADAL" clId="{FE79C915-FB79-4321-9544-6768736D8610}" dt="2024-10-03T17:20:18.998" v="3793" actId="478"/>
          <ac:grpSpMkLst>
            <pc:docMk/>
            <pc:sldMk cId="194399120" sldId="356"/>
            <ac:grpSpMk id="82" creationId="{D26C0113-E6D8-DBBE-EA7B-6F02592A112C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17:52.943" v="3789"/>
          <ac:grpSpMkLst>
            <pc:docMk/>
            <pc:sldMk cId="194399120" sldId="356"/>
            <ac:grpSpMk id="84" creationId="{CF1FDC82-6693-45B7-204E-6B9B1A32D467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04" creationId="{790700FC-5D41-A100-ADC2-BC87DB5AF5A7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06" creationId="{9A504267-8090-31FB-0404-100CAAE511AC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10" creationId="{B1624A70-1792-5AE6-6F4A-7DE1022A376A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12" creationId="{91AE5395-1592-415B-B35D-E39DBC44FEDB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16" creationId="{D834AB12-279E-5B0F-0512-9BCE1332B2E1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18" creationId="{F6560CC4-B97F-8330-A2C2-F0383FFA87EC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22" creationId="{3EAABB5A-8CFA-C3D4-5127-1EFEF5AC90CF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124" creationId="{01227B69-F942-D8A9-4BA7-F09C6A274A11}"/>
          </ac:grpSpMkLst>
        </pc:grpChg>
        <pc:grpChg chg="add 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2048" creationId="{6B2B2973-5764-D0E6-3776-EE8D3D3EFF2B}"/>
          </ac:grpSpMkLst>
        </pc:grpChg>
        <pc:grpChg chg="mod">
          <ac:chgData name="Anna Carolina Aparecida Peixe de Barros" userId="6e416bfa-843c-4787-9f35-ca7b65fa0d5c" providerId="ADAL" clId="{FE79C915-FB79-4321-9544-6768736D8610}" dt="2024-10-03T17:20:19.473" v="3794"/>
          <ac:grpSpMkLst>
            <pc:docMk/>
            <pc:sldMk cId="194399120" sldId="356"/>
            <ac:grpSpMk id="2050" creationId="{4FC0CD2E-C00D-6F7E-78DA-BBC465EC7065}"/>
          </ac:grpSpMkLst>
        </pc:grp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19" creationId="{2E2B8281-F826-9E52-A4A7-93BE4E9A3504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20" creationId="{C83742A1-8633-C68A-3CC2-0ABA4A6DE24C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21" creationId="{A4409F95-1811-B7A1-1BFB-E1453746754F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25" creationId="{08D98825-168A-0FA6-2A30-A32429A71C88}"/>
          </ac:picMkLst>
        </pc:picChg>
        <pc:picChg chg="del">
          <ac:chgData name="Anna Carolina Aparecida Peixe de Barros" userId="6e416bfa-843c-4787-9f35-ca7b65fa0d5c" providerId="ADAL" clId="{FE79C915-FB79-4321-9544-6768736D8610}" dt="2024-10-03T17:17:48.814" v="3787" actId="478"/>
          <ac:picMkLst>
            <pc:docMk/>
            <pc:sldMk cId="194399120" sldId="356"/>
            <ac:picMk id="33" creationId="{8B800991-73FC-13F0-44A7-D02FC6C46C32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60" creationId="{D4DB8264-1AD9-A82B-F8C4-9703AF6EE986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61" creationId="{2EBA7F00-8847-2A99-4245-760D99F75484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71" creationId="{E242A73B-AE9A-4E9D-9DB9-49E838A94555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72" creationId="{3BEA7451-CA69-5A9A-635E-022A829EEF14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73" creationId="{058EDC96-9E11-08F6-9F14-1CFA825B67BD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79" creationId="{88E8E4C3-942F-29DC-A719-5AA94BF579C0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80" creationId="{F70A8DC8-3B10-BFAD-413B-F51B89B77754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81" creationId="{D830BCCE-8C5B-7528-4C17-6BB398568A56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85" creationId="{565CB5AA-5CB8-25F7-FB38-E9153171B354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86" creationId="{E09B4EEE-E931-1975-EBD8-B597629DF032}"/>
          </ac:picMkLst>
        </pc:picChg>
        <pc:picChg chg="mod">
          <ac:chgData name="Anna Carolina Aparecida Peixe de Barros" userId="6e416bfa-843c-4787-9f35-ca7b65fa0d5c" providerId="ADAL" clId="{FE79C915-FB79-4321-9544-6768736D8610}" dt="2024-10-03T17:17:52.943" v="3789"/>
          <ac:picMkLst>
            <pc:docMk/>
            <pc:sldMk cId="194399120" sldId="356"/>
            <ac:picMk id="87" creationId="{BAEF937D-9DE4-F094-0993-2AA2EAC0496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20:18.998" v="3793" actId="478"/>
          <ac:picMkLst>
            <pc:docMk/>
            <pc:sldMk cId="194399120" sldId="356"/>
            <ac:picMk id="89" creationId="{A2B12853-1437-8883-D956-08AF2D578272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20:18.998" v="3793" actId="478"/>
          <ac:picMkLst>
            <pc:docMk/>
            <pc:sldMk cId="194399120" sldId="356"/>
            <ac:picMk id="90" creationId="{EC47C217-A22C-9857-B928-826C9FE90857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20:18.998" v="3793" actId="478"/>
          <ac:picMkLst>
            <pc:docMk/>
            <pc:sldMk cId="194399120" sldId="356"/>
            <ac:picMk id="91" creationId="{DC665686-B2E7-6DC2-7379-F1E16E0B70E4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20:18.998" v="3793" actId="478"/>
          <ac:picMkLst>
            <pc:docMk/>
            <pc:sldMk cId="194399120" sldId="356"/>
            <ac:picMk id="92" creationId="{AF0B8DB5-F2C6-D6AB-5ED4-C44BB1F19E50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17:20:18.998" v="3793" actId="478"/>
          <ac:picMkLst>
            <pc:docMk/>
            <pc:sldMk cId="194399120" sldId="356"/>
            <ac:picMk id="93" creationId="{5D9718D2-5AF0-DDFB-02D1-01A015FDF801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07" creationId="{EA8621E2-51AF-43C4-CDFA-AB0832477DE3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08" creationId="{A6AD5577-9054-846C-156A-295B13DC2DE2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09" creationId="{19F9CAE5-53AA-FE58-5DCE-FFC844903F3B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13" creationId="{94DDA601-9D58-4989-2731-78C9B1C12A1D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14" creationId="{5032E8B6-45D6-CAD9-D1DD-E4655BF5FE58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15" creationId="{183BAA54-4BD9-FCA1-06FF-B06B9BAE8AF1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19" creationId="{B3941144-CE93-F3E4-E823-9B7D585F8D15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20" creationId="{31E4DBD6-6DAB-EF95-D1E9-64932689ACA0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21" creationId="{748D2E4B-2908-C2E2-A0A9-BC7EA256868E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25" creationId="{5201B87D-8F7C-C5BC-83BC-79ECB63F4133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26" creationId="{AC22189D-BC10-75D7-50E3-3C23689C9D53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127" creationId="{CB629286-55CE-9870-40CE-A223D72D5A32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1" creationId="{493E8625-2F35-C410-022E-C4E5C04C0886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2" creationId="{DB466774-D00F-6AC0-009E-ECDD1C8C562B}"/>
          </ac:picMkLst>
        </pc:picChg>
        <pc:picChg chg="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3" creationId="{B6670946-9B52-FB12-7EF2-97B8212E1CB5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5" creationId="{3D309206-6A60-0CBC-7708-28E8181A0771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6" creationId="{1D72AF10-5D0E-58E4-7D1E-F70F176D7E65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7" creationId="{F12A08FF-31E3-B28C-F6BA-9C0371AE03CA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8" creationId="{B0585019-6889-3C3A-871C-AFBB24245478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7:20:19.473" v="3794"/>
          <ac:picMkLst>
            <pc:docMk/>
            <pc:sldMk cId="194399120" sldId="356"/>
            <ac:picMk id="2059" creationId="{E72726FB-B7DD-F4DE-E955-2F619B5FF759}"/>
          </ac:picMkLst>
        </pc:picChg>
        <pc:picChg chg="del">
          <ac:chgData name="Anna Carolina Aparecida Peixe de Barros" userId="6e416bfa-843c-4787-9f35-ca7b65fa0d5c" providerId="ADAL" clId="{FE79C915-FB79-4321-9544-6768736D8610}" dt="2024-10-03T17:17:48.814" v="3787" actId="478"/>
          <ac:picMkLst>
            <pc:docMk/>
            <pc:sldMk cId="194399120" sldId="356"/>
            <ac:picMk id="2072" creationId="{5AF56844-EDE2-253B-CC40-BF64AC285462}"/>
          </ac:picMkLst>
        </pc:picChg>
        <pc:picChg chg="del">
          <ac:chgData name="Anna Carolina Aparecida Peixe de Barros" userId="6e416bfa-843c-4787-9f35-ca7b65fa0d5c" providerId="ADAL" clId="{FE79C915-FB79-4321-9544-6768736D8610}" dt="2024-10-03T17:17:48.814" v="3787" actId="478"/>
          <ac:picMkLst>
            <pc:docMk/>
            <pc:sldMk cId="194399120" sldId="356"/>
            <ac:picMk id="2080" creationId="{3D17337B-95DB-2C22-9F82-FED3863C5279}"/>
          </ac:picMkLst>
        </pc:picChg>
        <pc:picChg chg="del">
          <ac:chgData name="Anna Carolina Aparecida Peixe de Barros" userId="6e416bfa-843c-4787-9f35-ca7b65fa0d5c" providerId="ADAL" clId="{FE79C915-FB79-4321-9544-6768736D8610}" dt="2024-10-03T17:17:48.814" v="3787" actId="478"/>
          <ac:picMkLst>
            <pc:docMk/>
            <pc:sldMk cId="194399120" sldId="356"/>
            <ac:picMk id="2082" creationId="{DD4FB909-5231-B5D8-70D6-FD9B2C89A1A0}"/>
          </ac:picMkLst>
        </pc:picChg>
        <pc:picChg chg="del">
          <ac:chgData name="Anna Carolina Aparecida Peixe de Barros" userId="6e416bfa-843c-4787-9f35-ca7b65fa0d5c" providerId="ADAL" clId="{FE79C915-FB79-4321-9544-6768736D8610}" dt="2024-10-03T17:17:48.814" v="3787" actId="478"/>
          <ac:picMkLst>
            <pc:docMk/>
            <pc:sldMk cId="194399120" sldId="356"/>
            <ac:picMk id="2084" creationId="{147FFB9D-8B9E-D9A6-D128-CB3E8E32CF25}"/>
          </ac:picMkLst>
        </pc:picChg>
      </pc:sldChg>
      <pc:sldChg chg="addSp delSp modSp add mod ord modTransition delAnim">
        <pc:chgData name="Anna Carolina Aparecida Peixe de Barros" userId="6e416bfa-843c-4787-9f35-ca7b65fa0d5c" providerId="ADAL" clId="{FE79C915-FB79-4321-9544-6768736D8610}" dt="2024-10-03T20:04:52.289" v="3957" actId="478"/>
        <pc:sldMkLst>
          <pc:docMk/>
          <pc:sldMk cId="2924585724" sldId="357"/>
        </pc:sldMkLst>
        <pc:spChg chg="add mod ord">
          <ac:chgData name="Anna Carolina Aparecida Peixe de Barros" userId="6e416bfa-843c-4787-9f35-ca7b65fa0d5c" providerId="ADAL" clId="{FE79C915-FB79-4321-9544-6768736D8610}" dt="2024-10-03T18:26:15.258" v="3946" actId="167"/>
          <ac:spMkLst>
            <pc:docMk/>
            <pc:sldMk cId="2924585724" sldId="357"/>
            <ac:spMk id="2" creationId="{009BB95C-467D-CD1B-85D9-C1337223130A}"/>
          </ac:spMkLst>
        </pc:spChg>
        <pc:spChg chg="del">
          <ac:chgData name="Anna Carolina Aparecida Peixe de Barros" userId="6e416bfa-843c-4787-9f35-ca7b65fa0d5c" providerId="ADAL" clId="{FE79C915-FB79-4321-9544-6768736D8610}" dt="2024-10-03T16:05:20.152" v="3522" actId="478"/>
          <ac:spMkLst>
            <pc:docMk/>
            <pc:sldMk cId="2924585724" sldId="357"/>
            <ac:spMk id="2" creationId="{A2918BEF-0A52-BD65-02AE-812106B9F4F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4" creationId="{91A99CBD-A4F1-384C-D25D-58E1523174F6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5" creationId="{19097031-3F07-4AAF-0DEF-1B4B0374A111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6" creationId="{E66B5692-DB6C-BED1-45E2-31F7B36D208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7" creationId="{58EAE8EB-F3C9-572F-51B7-FCDB6B2E421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8" creationId="{0A8EBD21-238B-163B-C5C3-44F95C9CAE4F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9" creationId="{7E9C72A4-B095-B5AB-EAA0-711B9392B0C6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0" creationId="{8E19A0A8-2779-024F-95DB-EAE1CF5A92F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1" creationId="{56C69CF4-EAA2-5672-7E54-00FDC823BB2D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2" creationId="{B78FBA6F-75D2-DD45-FD2D-6E992434CCEE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3" creationId="{E7460F4D-99D4-6336-1D06-1830BB4AE4B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4" creationId="{20AAB8BA-8AD7-94B3-C094-EDDC06C93F24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5" creationId="{B1AFA333-61CB-B999-D0BA-BFCC5C881B0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6" creationId="{714A52FC-E6C6-C202-56FA-C14696AE07C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7" creationId="{9C5AEAFB-5402-6EAD-22CE-E940166E323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8" creationId="{1C665E9B-030E-65E0-3D30-8CC7B049A17C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19" creationId="{8A67ACC5-F689-BD0D-36E8-047FE36804E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0" creationId="{46888B05-F9AA-BEB4-A923-AF4DEC1B3C2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4" creationId="{699017FC-9C7D-6C8D-37F0-F45D1C8218CA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5" creationId="{6FB4B010-F47C-AEDD-1BC8-D7B4AA2BC1F7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6" creationId="{5F27B5B7-3F19-AD3A-8DBA-02483C39C619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7" creationId="{BB0BBC94-B4DF-5B16-5333-55D58CB35FC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8" creationId="{7150D77D-FBD3-2FB2-2851-07F0ACC99D7C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29" creationId="{8CB60870-5E98-57B7-3C96-2852F268C59D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09:25.457" v="3011" actId="478"/>
          <ac:spMkLst>
            <pc:docMk/>
            <pc:sldMk cId="2924585724" sldId="357"/>
            <ac:spMk id="30" creationId="{4BCE93CA-F739-FC76-6250-620F3EF4F1B3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2" creationId="{3838D0F3-0D3C-CFFF-796E-AD189D28CAE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3" creationId="{34496EA5-CE78-2A5D-0646-4BE615D7F987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4" creationId="{E318BAD5-D237-3607-39B8-FA521984CFA3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5" creationId="{33E1BF81-C235-C3EA-5718-5296F0751E7B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6" creationId="{540A1D17-FB88-3F53-A282-8078E03E5B45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7" creationId="{317D1CEE-0D61-602F-B591-E83514E45904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8" creationId="{74055800-DA0E-5C0B-408B-4E7D21808E08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39" creationId="{DE6B185E-77F1-A162-790B-C9811E05798F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19.538" v="3365" actId="478"/>
          <ac:spMkLst>
            <pc:docMk/>
            <pc:sldMk cId="2924585724" sldId="357"/>
            <ac:spMk id="40" creationId="{89DEFE37-504F-650C-8DF7-262094ACD532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41" creationId="{551F41EA-95CE-4216-9BA0-E9A79F60A2B5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42" creationId="{4C6A98C2-0477-A6A4-06C9-6BF975AB77CD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43" creationId="{79E2C7C9-B6AB-ABED-8EB3-D8F0EDF47B94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44" creationId="{22BCB191-C131-2438-3CB9-7DA36690147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45" creationId="{F274A51C-5B51-7EFB-1F60-4A83146F4852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23.768" v="3367" actId="478"/>
          <ac:spMkLst>
            <pc:docMk/>
            <pc:sldMk cId="2924585724" sldId="357"/>
            <ac:spMk id="46" creationId="{62EA0142-D119-5847-1AD8-FB483C4A9EE4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25.371" v="3368" actId="478"/>
          <ac:spMkLst>
            <pc:docMk/>
            <pc:sldMk cId="2924585724" sldId="357"/>
            <ac:spMk id="47" creationId="{A0C74048-70A6-EAA8-D218-0CE9CA2BE85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26.757" v="3369" actId="478"/>
          <ac:spMkLst>
            <pc:docMk/>
            <pc:sldMk cId="2924585724" sldId="357"/>
            <ac:spMk id="48" creationId="{BB2FA300-D64E-807F-261C-3A76A70A8071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28.093" v="3370" actId="478"/>
          <ac:spMkLst>
            <pc:docMk/>
            <pc:sldMk cId="2924585724" sldId="357"/>
            <ac:spMk id="49" creationId="{2392D854-6FCD-F6E0-E944-6F1BA8FED79B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29.392" v="3371" actId="478"/>
          <ac:spMkLst>
            <pc:docMk/>
            <pc:sldMk cId="2924585724" sldId="357"/>
            <ac:spMk id="50" creationId="{D2026297-B774-77F4-679A-F8368A37E358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30.676" v="3372" actId="478"/>
          <ac:spMkLst>
            <pc:docMk/>
            <pc:sldMk cId="2924585724" sldId="357"/>
            <ac:spMk id="51" creationId="{EDA93B50-C1AB-707A-D473-342770BA650F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32.080" v="3373" actId="478"/>
          <ac:spMkLst>
            <pc:docMk/>
            <pc:sldMk cId="2924585724" sldId="357"/>
            <ac:spMk id="52" creationId="{08FEC11F-AA32-7DF8-20A5-C052E6BDFA20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33.488" v="3374" actId="478"/>
          <ac:spMkLst>
            <pc:docMk/>
            <pc:sldMk cId="2924585724" sldId="357"/>
            <ac:spMk id="53" creationId="{9EED0364-176C-586A-4444-5E2EEA257553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36.253" v="3375" actId="478"/>
          <ac:spMkLst>
            <pc:docMk/>
            <pc:sldMk cId="2924585724" sldId="357"/>
            <ac:spMk id="54" creationId="{E99CDC5B-BB0E-34B0-5E9A-CBC80F23B26D}"/>
          </ac:spMkLst>
        </pc:spChg>
        <pc:spChg chg="add del mod">
          <ac:chgData name="Anna Carolina Aparecida Peixe de Barros" userId="6e416bfa-843c-4787-9f35-ca7b65fa0d5c" providerId="ADAL" clId="{FE79C915-FB79-4321-9544-6768736D8610}" dt="2024-10-03T14:33:19.538" v="3365" actId="478"/>
          <ac:spMkLst>
            <pc:docMk/>
            <pc:sldMk cId="2924585724" sldId="357"/>
            <ac:spMk id="55" creationId="{0CE963C1-0279-A0EC-EAC7-ABE614C4022C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56" creationId="{33CD6208-89F6-8EDE-F378-F5C569623FE7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57" creationId="{98C8773E-0BE9-EA60-311F-6E263763BEAE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58" creationId="{240F2C8D-4CC4-6963-E3AC-4262D05D45F2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59" creationId="{18D38427-01E9-8CFE-1D7E-6BB6EB0861C2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60" creationId="{BE699536-DC34-3B76-7CDE-562DC7D27968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61" creationId="{59222C9C-D42A-231E-94CF-F83E79CF8E0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62" creationId="{A916EACC-A991-0CEB-A1B7-44C9550AF9C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2:06.323" v="3662" actId="1036"/>
          <ac:spMkLst>
            <pc:docMk/>
            <pc:sldMk cId="2924585724" sldId="357"/>
            <ac:spMk id="63" creationId="{3E9F4AFD-3AF5-22D7-5455-59762820B04C}"/>
          </ac:spMkLst>
        </pc:spChg>
        <pc:spChg chg="add mod">
          <ac:chgData name="Anna Carolina Aparecida Peixe de Barros" userId="6e416bfa-843c-4787-9f35-ca7b65fa0d5c" providerId="ADAL" clId="{FE79C915-FB79-4321-9544-6768736D8610}" dt="2024-10-03T16:20:31.703" v="3641" actId="1076"/>
          <ac:spMkLst>
            <pc:docMk/>
            <pc:sldMk cId="2924585724" sldId="357"/>
            <ac:spMk id="64" creationId="{D85D56BF-5D2C-3C1E-339A-A24516AEE62E}"/>
          </ac:spMkLst>
        </pc:spChg>
        <pc:spChg chg="del mod topLvl">
          <ac:chgData name="Anna Carolina Aparecida Peixe de Barros" userId="6e416bfa-843c-4787-9f35-ca7b65fa0d5c" providerId="ADAL" clId="{FE79C915-FB79-4321-9544-6768736D8610}" dt="2024-10-03T16:19:11.283" v="3619" actId="478"/>
          <ac:spMkLst>
            <pc:docMk/>
            <pc:sldMk cId="2924585724" sldId="357"/>
            <ac:spMk id="67" creationId="{A58471C8-E31C-17B5-9090-D3D93609D75A}"/>
          </ac:spMkLst>
        </pc:spChg>
        <pc:spChg chg="add mod ord">
          <ac:chgData name="Anna Carolina Aparecida Peixe de Barros" userId="6e416bfa-843c-4787-9f35-ca7b65fa0d5c" providerId="ADAL" clId="{FE79C915-FB79-4321-9544-6768736D8610}" dt="2024-10-03T16:20:28.710" v="3640" actId="167"/>
          <ac:spMkLst>
            <pc:docMk/>
            <pc:sldMk cId="2924585724" sldId="357"/>
            <ac:spMk id="68" creationId="{255642AF-80ED-C669-0E44-DD548F17CEEA}"/>
          </ac:spMkLst>
        </pc:spChg>
        <pc:spChg chg="add mod">
          <ac:chgData name="Anna Carolina Aparecida Peixe de Barros" userId="6e416bfa-843c-4787-9f35-ca7b65fa0d5c" providerId="ADAL" clId="{FE79C915-FB79-4321-9544-6768736D8610}" dt="2024-10-03T16:37:30.908" v="3740"/>
          <ac:spMkLst>
            <pc:docMk/>
            <pc:sldMk cId="2924585724" sldId="357"/>
            <ac:spMk id="69" creationId="{F53922B9-99AD-4C36-BFB7-0078AE324681}"/>
          </ac:spMkLst>
        </pc:spChg>
        <pc:grpChg chg="add del mod ord">
          <ac:chgData name="Anna Carolina Aparecida Peixe de Barros" userId="6e416bfa-843c-4787-9f35-ca7b65fa0d5c" providerId="ADAL" clId="{FE79C915-FB79-4321-9544-6768736D8610}" dt="2024-10-03T16:19:11.283" v="3619" actId="478"/>
          <ac:grpSpMkLst>
            <pc:docMk/>
            <pc:sldMk cId="2924585724" sldId="357"/>
            <ac:grpSpMk id="66" creationId="{A6A1763A-A095-BDA1-DFE2-86B7B48FE4CC}"/>
          </ac:grpSpMkLst>
        </pc:grpChg>
        <pc:graphicFrameChg chg="add del mod modGraphic">
          <ac:chgData name="Anna Carolina Aparecida Peixe de Barros" userId="6e416bfa-843c-4787-9f35-ca7b65fa0d5c" providerId="ADAL" clId="{FE79C915-FB79-4321-9544-6768736D8610}" dt="2024-10-03T14:09:25.457" v="3011" actId="478"/>
          <ac:graphicFrameMkLst>
            <pc:docMk/>
            <pc:sldMk cId="2924585724" sldId="357"/>
            <ac:graphicFrameMk id="3" creationId="{6A1A7092-EE4A-46CE-CC87-A9392DD650A3}"/>
          </ac:graphicFrameMkLst>
        </pc:graphicFrameChg>
        <pc:graphicFrameChg chg="add mod modGraphic">
          <ac:chgData name="Anna Carolina Aparecida Peixe de Barros" userId="6e416bfa-843c-4787-9f35-ca7b65fa0d5c" providerId="ADAL" clId="{FE79C915-FB79-4321-9544-6768736D8610}" dt="2024-10-03T16:22:06.323" v="3662" actId="1036"/>
          <ac:graphicFrameMkLst>
            <pc:docMk/>
            <pc:sldMk cId="2924585724" sldId="357"/>
            <ac:graphicFrameMk id="31" creationId="{14F9B85D-DF59-0F12-9B6A-BDEF9D6CC6C3}"/>
          </ac:graphicFrameMkLst>
        </pc:graphicFrameChg>
        <pc:picChg chg="del">
          <ac:chgData name="Anna Carolina Aparecida Peixe de Barros" userId="6e416bfa-843c-4787-9f35-ca7b65fa0d5c" providerId="ADAL" clId="{FE79C915-FB79-4321-9544-6768736D8610}" dt="2024-10-03T12:29:53.301" v="2168" actId="478"/>
          <ac:picMkLst>
            <pc:docMk/>
            <pc:sldMk cId="2924585724" sldId="357"/>
            <ac:picMk id="21" creationId="{76A706FE-EFAA-91FA-32E2-2923338F8756}"/>
          </ac:picMkLst>
        </pc:picChg>
        <pc:picChg chg="del">
          <ac:chgData name="Anna Carolina Aparecida Peixe de Barros" userId="6e416bfa-843c-4787-9f35-ca7b65fa0d5c" providerId="ADAL" clId="{FE79C915-FB79-4321-9544-6768736D8610}" dt="2024-10-03T12:29:53.301" v="2168" actId="478"/>
          <ac:picMkLst>
            <pc:docMk/>
            <pc:sldMk cId="2924585724" sldId="357"/>
            <ac:picMk id="22" creationId="{0FA6BA3E-4396-6946-86C0-D31EA8E082BF}"/>
          </ac:picMkLst>
        </pc:picChg>
        <pc:picChg chg="del">
          <ac:chgData name="Anna Carolina Aparecida Peixe de Barros" userId="6e416bfa-843c-4787-9f35-ca7b65fa0d5c" providerId="ADAL" clId="{FE79C915-FB79-4321-9544-6768736D8610}" dt="2024-10-03T12:29:53.301" v="2168" actId="478"/>
          <ac:picMkLst>
            <pc:docMk/>
            <pc:sldMk cId="2924585724" sldId="357"/>
            <ac:picMk id="23" creationId="{4FB60A20-5C01-A857-6346-A2EDC1873B44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6:18:30.210" v="3614" actId="167"/>
          <ac:picMkLst>
            <pc:docMk/>
            <pc:sldMk cId="2924585724" sldId="357"/>
            <ac:picMk id="65" creationId="{76655591-67FE-9BD8-1009-4491C0841228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3T20:04:52.289" v="3957" actId="478"/>
          <ac:picMkLst>
            <pc:docMk/>
            <pc:sldMk cId="2924585724" sldId="357"/>
            <ac:picMk id="1026" creationId="{CD6F12D3-9A3B-6A41-28D7-70A161484A1D}"/>
          </ac:picMkLst>
        </pc:picChg>
      </pc:sldChg>
      <pc:sldChg chg="addSp delSp modSp add mod ord modTransition modAnim">
        <pc:chgData name="Anna Carolina Aparecida Peixe de Barros" userId="6e416bfa-843c-4787-9f35-ca7b65fa0d5c" providerId="ADAL" clId="{FE79C915-FB79-4321-9544-6768736D8610}" dt="2024-10-07T00:00:29.996" v="4477"/>
        <pc:sldMkLst>
          <pc:docMk/>
          <pc:sldMk cId="0" sldId="358"/>
        </pc:sldMkLst>
        <pc:spChg chg="mod">
          <ac:chgData name="Anna Carolina Aparecida Peixe de Barros" userId="6e416bfa-843c-4787-9f35-ca7b65fa0d5c" providerId="ADAL" clId="{FE79C915-FB79-4321-9544-6768736D8610}" dt="2024-10-03T16:25:31.268" v="3719" actId="1582"/>
          <ac:spMkLst>
            <pc:docMk/>
            <pc:sldMk cId="0" sldId="358"/>
            <ac:spMk id="3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6T22:36:47.404" v="3971" actId="478"/>
          <ac:spMkLst>
            <pc:docMk/>
            <pc:sldMk cId="0" sldId="358"/>
            <ac:spMk id="5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6T22:36:47.404" v="3971" actId="478"/>
          <ac:spMkLst>
            <pc:docMk/>
            <pc:sldMk cId="0" sldId="358"/>
            <ac:spMk id="6" creationId="{00000000-0000-0000-0000-000000000000}"/>
          </ac:spMkLst>
        </pc:spChg>
        <pc:spChg chg="mod">
          <ac:chgData name="Anna Carolina Aparecida Peixe de Barros" userId="6e416bfa-843c-4787-9f35-ca7b65fa0d5c" providerId="ADAL" clId="{FE79C915-FB79-4321-9544-6768736D8610}" dt="2024-10-06T22:46:55.217" v="3980" actId="1076"/>
          <ac:spMkLst>
            <pc:docMk/>
            <pc:sldMk cId="0" sldId="358"/>
            <ac:spMk id="7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6T23:49:25.459" v="4374" actId="1076"/>
          <ac:spMkLst>
            <pc:docMk/>
            <pc:sldMk cId="0" sldId="358"/>
            <ac:spMk id="8" creationId="{690AC6FD-000B-4043-1693-9D59B53284C4}"/>
          </ac:spMkLst>
        </pc:spChg>
        <pc:spChg chg="add mod">
          <ac:chgData name="Anna Carolina Aparecida Peixe de Barros" userId="6e416bfa-843c-4787-9f35-ca7b65fa0d5c" providerId="ADAL" clId="{FE79C915-FB79-4321-9544-6768736D8610}" dt="2024-10-06T23:16:42.030" v="4059" actId="1036"/>
          <ac:spMkLst>
            <pc:docMk/>
            <pc:sldMk cId="0" sldId="358"/>
            <ac:spMk id="14" creationId="{FCC164F2-0AF5-5AB5-0DE6-E240C96CD4FB}"/>
          </ac:spMkLst>
        </pc:spChg>
        <pc:spChg chg="add mod ord">
          <ac:chgData name="Anna Carolina Aparecida Peixe de Barros" userId="6e416bfa-843c-4787-9f35-ca7b65fa0d5c" providerId="ADAL" clId="{FE79C915-FB79-4321-9544-6768736D8610}" dt="2024-10-06T23:16:42.030" v="4059" actId="1036"/>
          <ac:spMkLst>
            <pc:docMk/>
            <pc:sldMk cId="0" sldId="358"/>
            <ac:spMk id="15" creationId="{369A6EFF-7CF9-31D0-90B9-E4C98C4549AA}"/>
          </ac:spMkLst>
        </pc:spChg>
        <pc:spChg chg="add del mod ord">
          <ac:chgData name="Anna Carolina Aparecida Peixe de Barros" userId="6e416bfa-843c-4787-9f35-ca7b65fa0d5c" providerId="ADAL" clId="{FE79C915-FB79-4321-9544-6768736D8610}" dt="2024-10-06T23:16:12.289" v="4037" actId="478"/>
          <ac:spMkLst>
            <pc:docMk/>
            <pc:sldMk cId="0" sldId="358"/>
            <ac:spMk id="16" creationId="{78DFACB9-FF98-24E1-37A1-9E9B6E24BE84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4:00.037" v="4435" actId="1076"/>
          <ac:spMkLst>
            <pc:docMk/>
            <pc:sldMk cId="0" sldId="358"/>
            <ac:spMk id="18" creationId="{C44464FA-4D29-28CE-03F8-20CCDA0DFE96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4:57.471" v="4447" actId="1035"/>
          <ac:spMkLst>
            <pc:docMk/>
            <pc:sldMk cId="0" sldId="358"/>
            <ac:spMk id="22" creationId="{E7F49286-6AFA-3257-81D9-D1C28EDC6103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4:59.711" v="4449" actId="1036"/>
          <ac:spMkLst>
            <pc:docMk/>
            <pc:sldMk cId="0" sldId="358"/>
            <ac:spMk id="24" creationId="{8FDD5CFC-842F-A4C3-51F0-AC7449CF23C8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5:12.447" v="4453" actId="207"/>
          <ac:spMkLst>
            <pc:docMk/>
            <pc:sldMk cId="0" sldId="358"/>
            <ac:spMk id="25" creationId="{36EB78DB-BBD5-8685-2C5B-7DB49E4466A2}"/>
          </ac:spMkLst>
        </pc:spChg>
        <pc:spChg chg="add del mod">
          <ac:chgData name="Anna Carolina Aparecida Peixe de Barros" userId="6e416bfa-843c-4787-9f35-ca7b65fa0d5c" providerId="ADAL" clId="{FE79C915-FB79-4321-9544-6768736D8610}" dt="2024-10-06T23:54:52.351" v="4440" actId="478"/>
          <ac:spMkLst>
            <pc:docMk/>
            <pc:sldMk cId="0" sldId="358"/>
            <ac:spMk id="27" creationId="{5536F50B-E34D-3F20-7B18-C08E5994812B}"/>
          </ac:spMkLst>
        </pc:spChg>
        <pc:spChg chg="add del mod">
          <ac:chgData name="Anna Carolina Aparecida Peixe de Barros" userId="6e416bfa-843c-4787-9f35-ca7b65fa0d5c" providerId="ADAL" clId="{FE79C915-FB79-4321-9544-6768736D8610}" dt="2024-10-06T23:49:19.455" v="4371" actId="478"/>
          <ac:spMkLst>
            <pc:docMk/>
            <pc:sldMk cId="0" sldId="358"/>
            <ac:spMk id="29" creationId="{4F4FF44E-CCA8-88AA-08CA-2844C68BBFA7}"/>
          </ac:spMkLst>
        </pc:spChg>
        <pc:spChg chg="add del mod">
          <ac:chgData name="Anna Carolina Aparecida Peixe de Barros" userId="6e416bfa-843c-4787-9f35-ca7b65fa0d5c" providerId="ADAL" clId="{FE79C915-FB79-4321-9544-6768736D8610}" dt="2024-10-06T23:50:56.673" v="4378" actId="478"/>
          <ac:spMkLst>
            <pc:docMk/>
            <pc:sldMk cId="0" sldId="358"/>
            <ac:spMk id="31" creationId="{79D3CF88-B329-C24B-7A61-DF4D6CF84B71}"/>
          </ac:spMkLst>
        </pc:spChg>
        <pc:spChg chg="add del mod">
          <ac:chgData name="Anna Carolina Aparecida Peixe de Barros" userId="6e416bfa-843c-4787-9f35-ca7b65fa0d5c" providerId="ADAL" clId="{FE79C915-FB79-4321-9544-6768736D8610}" dt="2024-10-06T23:50:57.823" v="4379" actId="478"/>
          <ac:spMkLst>
            <pc:docMk/>
            <pc:sldMk cId="0" sldId="358"/>
            <ac:spMk id="33" creationId="{5A562D5D-B96F-B58C-9ED2-1F9BEC9E90C3}"/>
          </ac:spMkLst>
        </pc:spChg>
        <pc:spChg chg="add del mod">
          <ac:chgData name="Anna Carolina Aparecida Peixe de Barros" userId="6e416bfa-843c-4787-9f35-ca7b65fa0d5c" providerId="ADAL" clId="{FE79C915-FB79-4321-9544-6768736D8610}" dt="2024-10-06T23:51:01.816" v="4380" actId="478"/>
          <ac:spMkLst>
            <pc:docMk/>
            <pc:sldMk cId="0" sldId="358"/>
            <ac:spMk id="35" creationId="{E5445885-A904-CF16-9447-AC1B72128B63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7:16.091" v="4475" actId="1076"/>
          <ac:spMkLst>
            <pc:docMk/>
            <pc:sldMk cId="0" sldId="358"/>
            <ac:spMk id="37" creationId="{3CB13740-3511-2650-130B-316DAFE62219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7:16.091" v="4475" actId="1076"/>
          <ac:spMkLst>
            <pc:docMk/>
            <pc:sldMk cId="0" sldId="358"/>
            <ac:spMk id="39" creationId="{0740787C-E47D-7A6B-9A3A-2FDC3573AD00}"/>
          </ac:spMkLst>
        </pc:spChg>
        <pc:spChg chg="add mod">
          <ac:chgData name="Anna Carolina Aparecida Peixe de Barros" userId="6e416bfa-843c-4787-9f35-ca7b65fa0d5c" providerId="ADAL" clId="{FE79C915-FB79-4321-9544-6768736D8610}" dt="2024-10-06T23:57:16.091" v="4475" actId="1076"/>
          <ac:spMkLst>
            <pc:docMk/>
            <pc:sldMk cId="0" sldId="358"/>
            <ac:spMk id="41" creationId="{F2DF0BE8-0DC7-18A3-2A62-EF47A9C13F2C}"/>
          </ac:spMkLst>
        </pc:spChg>
        <pc:grpChg chg="mod">
          <ac:chgData name="Anna Carolina Aparecida Peixe de Barros" userId="6e416bfa-843c-4787-9f35-ca7b65fa0d5c" providerId="ADAL" clId="{FE79C915-FB79-4321-9544-6768736D8610}" dt="2024-10-06T23:48:09.488" v="4356" actId="1076"/>
          <ac:grpSpMkLst>
            <pc:docMk/>
            <pc:sldMk cId="0" sldId="358"/>
            <ac:grpSpMk id="2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25:18.172" v="3715" actId="478"/>
          <ac:grpSpMkLst>
            <pc:docMk/>
            <pc:sldMk cId="0" sldId="358"/>
            <ac:grpSpMk id="8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25:21.594" v="3716" actId="478"/>
          <ac:grpSpMkLst>
            <pc:docMk/>
            <pc:sldMk cId="0" sldId="358"/>
            <ac:grpSpMk id="11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25:24.062" v="3717" actId="478"/>
          <ac:grpSpMkLst>
            <pc:docMk/>
            <pc:sldMk cId="0" sldId="358"/>
            <ac:grpSpMk id="14" creationId="{00000000-0000-0000-0000-000000000000}"/>
          </ac:grpSpMkLst>
        </pc:grpChg>
        <pc:grpChg chg="del">
          <ac:chgData name="Anna Carolina Aparecida Peixe de Barros" userId="6e416bfa-843c-4787-9f35-ca7b65fa0d5c" providerId="ADAL" clId="{FE79C915-FB79-4321-9544-6768736D8610}" dt="2024-10-03T16:22:59.651" v="3697" actId="478"/>
          <ac:grpSpMkLst>
            <pc:docMk/>
            <pc:sldMk cId="0" sldId="358"/>
            <ac:grpSpMk id="17" creationId="{00000000-0000-0000-0000-000000000000}"/>
          </ac:grpSpMkLst>
        </pc:grpChg>
        <pc:picChg chg="add mod ord">
          <ac:chgData name="Anna Carolina Aparecida Peixe de Barros" userId="6e416bfa-843c-4787-9f35-ca7b65fa0d5c" providerId="ADAL" clId="{FE79C915-FB79-4321-9544-6768736D8610}" dt="2024-10-06T23:54:43.952" v="4437" actId="1076"/>
          <ac:picMkLst>
            <pc:docMk/>
            <pc:sldMk cId="0" sldId="358"/>
            <ac:picMk id="10" creationId="{57ED8672-FCA5-5B11-12A6-E188A0AC961E}"/>
          </ac:picMkLst>
        </pc:picChg>
        <pc:picChg chg="add del mod">
          <ac:chgData name="Anna Carolina Aparecida Peixe de Barros" userId="6e416bfa-843c-4787-9f35-ca7b65fa0d5c" providerId="ADAL" clId="{FE79C915-FB79-4321-9544-6768736D8610}" dt="2024-10-06T23:01:55.038" v="3983" actId="478"/>
          <ac:picMkLst>
            <pc:docMk/>
            <pc:sldMk cId="0" sldId="358"/>
            <ac:picMk id="12" creationId="{84807FA0-946F-32A2-900B-6D2D375CF7BC}"/>
          </ac:picMkLst>
        </pc:picChg>
        <pc:picChg chg="add mod modCrop">
          <ac:chgData name="Anna Carolina Aparecida Peixe de Barros" userId="6e416bfa-843c-4787-9f35-ca7b65fa0d5c" providerId="ADAL" clId="{FE79C915-FB79-4321-9544-6768736D8610}" dt="2024-10-06T23:16:42.030" v="4059" actId="1036"/>
          <ac:picMkLst>
            <pc:docMk/>
            <pc:sldMk cId="0" sldId="358"/>
            <ac:picMk id="13" creationId="{52D08369-013B-5EA7-ADFB-870318B268BA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6:28:17.047" v="3720" actId="14100"/>
          <ac:picMkLst>
            <pc:docMk/>
            <pc:sldMk cId="0" sldId="358"/>
            <ac:picMk id="20" creationId="{FC6986F0-715E-4802-DE59-0EB4E9442A10}"/>
          </ac:picMkLst>
        </pc:picChg>
        <pc:picChg chg="add mod">
          <ac:chgData name="Anna Carolina Aparecida Peixe de Barros" userId="6e416bfa-843c-4787-9f35-ca7b65fa0d5c" providerId="ADAL" clId="{FE79C915-FB79-4321-9544-6768736D8610}" dt="2024-10-03T16:24:16.987" v="3713" actId="1076"/>
          <ac:picMkLst>
            <pc:docMk/>
            <pc:sldMk cId="0" sldId="358"/>
            <ac:picMk id="21" creationId="{15D01CF1-BA5A-3A22-0BF8-B0542A16401A}"/>
          </ac:picMkLst>
        </pc:picChg>
        <pc:picChg chg="add mod">
          <ac:chgData name="Anna Carolina Aparecida Peixe de Barros" userId="6e416bfa-843c-4787-9f35-ca7b65fa0d5c" providerId="ADAL" clId="{FE79C915-FB79-4321-9544-6768736D8610}" dt="2024-10-06T23:16:42.030" v="4059" actId="1036"/>
          <ac:picMkLst>
            <pc:docMk/>
            <pc:sldMk cId="0" sldId="358"/>
            <ac:picMk id="1026" creationId="{FFA64F39-6610-7C58-758D-E8567EA2E190}"/>
          </ac:picMkLst>
        </pc:picChg>
      </pc:sldChg>
      <pc:sldChg chg="addSp delSp modSp add mod ord">
        <pc:chgData name="Anna Carolina Aparecida Peixe de Barros" userId="6e416bfa-843c-4787-9f35-ca7b65fa0d5c" providerId="ADAL" clId="{FE79C915-FB79-4321-9544-6768736D8610}" dt="2024-10-07T00:39:33.922" v="5190"/>
        <pc:sldMkLst>
          <pc:docMk/>
          <pc:sldMk cId="3826456004" sldId="359"/>
        </pc:sldMkLst>
        <pc:spChg chg="mod">
          <ac:chgData name="Anna Carolina Aparecida Peixe de Barros" userId="6e416bfa-843c-4787-9f35-ca7b65fa0d5c" providerId="ADAL" clId="{FE79C915-FB79-4321-9544-6768736D8610}" dt="2024-10-03T18:22:02.713" v="3908" actId="1076"/>
          <ac:spMkLst>
            <pc:docMk/>
            <pc:sldMk cId="3826456004" sldId="359"/>
            <ac:spMk id="4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8:21:44.352" v="3907" actId="478"/>
          <ac:spMkLst>
            <pc:docMk/>
            <pc:sldMk cId="3826456004" sldId="359"/>
            <ac:spMk id="5" creationId="{00000000-0000-0000-0000-000000000000}"/>
          </ac:spMkLst>
        </pc:spChg>
        <pc:spChg chg="del">
          <ac:chgData name="Anna Carolina Aparecida Peixe de Barros" userId="6e416bfa-843c-4787-9f35-ca7b65fa0d5c" providerId="ADAL" clId="{FE79C915-FB79-4321-9544-6768736D8610}" dt="2024-10-03T18:21:44.352" v="3907" actId="478"/>
          <ac:spMkLst>
            <pc:docMk/>
            <pc:sldMk cId="3826456004" sldId="359"/>
            <ac:spMk id="6" creationId="{00000000-0000-0000-0000-000000000000}"/>
          </ac:spMkLst>
        </pc:spChg>
        <pc:spChg chg="add mod">
          <ac:chgData name="Anna Carolina Aparecida Peixe de Barros" userId="6e416bfa-843c-4787-9f35-ca7b65fa0d5c" providerId="ADAL" clId="{FE79C915-FB79-4321-9544-6768736D8610}" dt="2024-10-07T00:16:49.463" v="4911"/>
          <ac:spMkLst>
            <pc:docMk/>
            <pc:sldMk cId="3826456004" sldId="359"/>
            <ac:spMk id="6" creationId="{8C88785A-4A35-FA0B-EA48-A0EAEE7FCF68}"/>
          </ac:spMkLst>
        </pc:spChg>
        <pc:spChg chg="mod">
          <ac:chgData name="Anna Carolina Aparecida Peixe de Barros" userId="6e416bfa-843c-4787-9f35-ca7b65fa0d5c" providerId="ADAL" clId="{FE79C915-FB79-4321-9544-6768736D8610}" dt="2024-10-03T18:22:21.022" v="3912" actId="1076"/>
          <ac:spMkLst>
            <pc:docMk/>
            <pc:sldMk cId="3826456004" sldId="359"/>
            <ac:spMk id="7" creationId="{00000000-0000-0000-0000-000000000000}"/>
          </ac:spMkLst>
        </pc:spChg>
        <pc:spChg chg="add mod ord">
          <ac:chgData name="Anna Carolina Aparecida Peixe de Barros" userId="6e416bfa-843c-4787-9f35-ca7b65fa0d5c" providerId="ADAL" clId="{FE79C915-FB79-4321-9544-6768736D8610}" dt="2024-10-07T00:16:32.190" v="4907" actId="1076"/>
          <ac:spMkLst>
            <pc:docMk/>
            <pc:sldMk cId="3826456004" sldId="359"/>
            <ac:spMk id="8" creationId="{7F39F095-3CF2-1FBE-0F72-072BBDFA1F54}"/>
          </ac:spMkLst>
        </pc:spChg>
        <pc:spChg chg="add mod">
          <ac:chgData name="Anna Carolina Aparecida Peixe de Barros" userId="6e416bfa-843c-4787-9f35-ca7b65fa0d5c" providerId="ADAL" clId="{FE79C915-FB79-4321-9544-6768736D8610}" dt="2024-10-07T00:09:57.300" v="4819" actId="208"/>
          <ac:spMkLst>
            <pc:docMk/>
            <pc:sldMk cId="3826456004" sldId="359"/>
            <ac:spMk id="9" creationId="{05DBA056-22F3-EEE8-3FDB-956E62AD1C8C}"/>
          </ac:spMkLst>
        </pc:spChg>
        <pc:spChg chg="add mod ord">
          <ac:chgData name="Anna Carolina Aparecida Peixe de Barros" userId="6e416bfa-843c-4787-9f35-ca7b65fa0d5c" providerId="ADAL" clId="{FE79C915-FB79-4321-9544-6768736D8610}" dt="2024-10-07T00:10:45.906" v="4841" actId="166"/>
          <ac:spMkLst>
            <pc:docMk/>
            <pc:sldMk cId="3826456004" sldId="359"/>
            <ac:spMk id="10" creationId="{E36A98F3-DC8E-51F5-7160-5D6F108A2331}"/>
          </ac:spMkLst>
        </pc:spChg>
        <pc:grpChg chg="mod">
          <ac:chgData name="Anna Carolina Aparecida Peixe de Barros" userId="6e416bfa-843c-4787-9f35-ca7b65fa0d5c" providerId="ADAL" clId="{FE79C915-FB79-4321-9544-6768736D8610}" dt="2024-10-03T18:22:24.592" v="3913" actId="1076"/>
          <ac:grpSpMkLst>
            <pc:docMk/>
            <pc:sldMk cId="3826456004" sldId="359"/>
            <ac:grpSpMk id="2" creationId="{00000000-0000-0000-0000-000000000000}"/>
          </ac:grpSpMkLst>
        </pc:grpChg>
        <pc:picChg chg="add mod modCrop">
          <ac:chgData name="Anna Carolina Aparecida Peixe de Barros" userId="6e416bfa-843c-4787-9f35-ca7b65fa0d5c" providerId="ADAL" clId="{FE79C915-FB79-4321-9544-6768736D8610}" dt="2024-10-07T00:10:09.129" v="4834" actId="1035"/>
          <ac:picMkLst>
            <pc:docMk/>
            <pc:sldMk cId="3826456004" sldId="359"/>
            <ac:picMk id="5" creationId="{E051196C-6A51-F0EA-C523-214C090B166D}"/>
          </ac:picMkLst>
        </pc:picChg>
        <pc:picChg chg="mod">
          <ac:chgData name="Anna Carolina Aparecida Peixe de Barros" userId="6e416bfa-843c-4787-9f35-ca7b65fa0d5c" providerId="ADAL" clId="{FE79C915-FB79-4321-9544-6768736D8610}" dt="2024-10-03T18:22:02.713" v="3908" actId="1076"/>
          <ac:picMkLst>
            <pc:docMk/>
            <pc:sldMk cId="3826456004" sldId="359"/>
            <ac:picMk id="20" creationId="{FC6986F0-715E-4802-DE59-0EB4E9442A10}"/>
          </ac:picMkLst>
        </pc:picChg>
        <pc:picChg chg="mod">
          <ac:chgData name="Anna Carolina Aparecida Peixe de Barros" userId="6e416bfa-843c-4787-9f35-ca7b65fa0d5c" providerId="ADAL" clId="{FE79C915-FB79-4321-9544-6768736D8610}" dt="2024-10-03T18:22:02.713" v="3908" actId="1076"/>
          <ac:picMkLst>
            <pc:docMk/>
            <pc:sldMk cId="3826456004" sldId="359"/>
            <ac:picMk id="21" creationId="{15D01CF1-BA5A-3A22-0BF8-B0542A16401A}"/>
          </ac:picMkLst>
        </pc:picChg>
        <pc:picChg chg="add mod">
          <ac:chgData name="Anna Carolina Aparecida Peixe de Barros" userId="6e416bfa-843c-4787-9f35-ca7b65fa0d5c" providerId="ADAL" clId="{FE79C915-FB79-4321-9544-6768736D8610}" dt="2024-10-07T00:10:45.906" v="4841" actId="166"/>
          <ac:picMkLst>
            <pc:docMk/>
            <pc:sldMk cId="3826456004" sldId="359"/>
            <ac:picMk id="2050" creationId="{F6D6E5FD-F0C0-8BC3-3D54-824B8FEFCB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EDCC4-2504-4BD5-8D4A-EEA4E70C4697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C1E3E-6EBD-428A-B102-27920A7E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54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C1E3E-6EBD-428A-B102-27920A7E385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40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C1E3E-6EBD-428A-B102-27920A7E385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54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C1E3E-6EBD-428A-B102-27920A7E385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20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C1E3E-6EBD-428A-B102-27920A7E385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7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87459-6C1D-6FC9-FCDA-629218EB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EB843-B427-E1B5-21CD-4143BBAFF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A8C9BA-2200-9EB6-E5B5-22679E0A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39C83E-567B-D289-7350-6CC9E44B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7FEF3E-4A43-36E0-1185-7EAD938E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1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B4F1B-88A3-BF51-2A41-45A76FEB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1750C4-AF1A-E5C3-2DE6-E601EFD56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1AD9B1-C594-13BE-3EE9-C1E4279F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1CCF41-DFD9-9E42-8082-D7E30331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23D37-E795-E3D8-0FC4-15E3912E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19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45C982-6B25-D087-13E1-567C4F333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0CFBB1-9662-86D9-8BF8-3D07D44F8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37DFC8-D02B-834C-8DE1-03019031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9FC8A7-7FCE-B5B7-26B9-DA86CE33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A713B-2899-E1E3-31EC-C4494DED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47E12-1017-3F8D-F3C6-EBC5675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3D02F1-4FD1-0BC8-3ADF-DDBBF81F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C05DBF-4F04-D256-A3D1-CF4AF703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B7074C-657E-7B80-7C6C-8D4B0EA3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A8FA4-55A2-CA8E-979C-9DED55C2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5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3D626-07A1-2137-A9E0-BE98106E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E54022-316C-1A6E-8674-40CB985A6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46073-BBD9-CC24-A42A-8D633154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EF9664-0C93-DB87-F0BB-ED8312BA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442341-27C7-79FC-F0C4-87A9A511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24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E3323-F191-44B3-3927-9C7866D8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0D5C00-B4BC-0F28-833A-9FA351AB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7B53E-1D00-CAAD-F1B8-A6436ABC5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07148-7DD9-F761-1D49-B7CA7B1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870A68-5036-6CDC-0043-26BE6897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D6ACCD-A63A-8BC3-01A2-41C14B08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11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C6285-E326-B55F-ECB2-3A3E8AAD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363600-E998-2594-58BF-78722006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C4F8F5-0D54-9D35-E519-DBDA67E59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787FCE-603E-D709-BDD9-7CC9A18CD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DAA2F5E-6DD2-9911-2F9C-0434F26BC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F314664-D4D3-1DC1-4B02-3E68B754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94990B-FA2D-C87A-7E18-8F3210B5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BE96E7E-767D-EF81-57B7-49CB0A80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89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B82F6-A80E-2BD0-A15E-8DDE5D22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984CD5-966E-ACE4-0922-BBD3AF38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EA657A-A9CE-9ED5-B85C-E7D08BC4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43BA8C-C101-41B4-0B1F-CA9B04F6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0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0ED8D20-633D-5A77-CB64-B2E0BC76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CC1B7A-26F8-362B-B4C1-791B4CE1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D4D22E-2CEF-9075-0556-BE706AD7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19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F6C27-D759-7325-DB49-C300AA60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8582CB-5BDD-9CA9-1177-B5ED55CA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457768-5AF5-478A-E625-83C9229F1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8A14B0-486C-3109-80EF-B4CA08E5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3B8ABE-170B-2779-7A35-57A555E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9AF389-D29C-06FE-D669-6610775F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11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F2876-817B-1015-9ECA-B2A5B568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1AFA654-6C5E-E97B-EE8C-635219AAA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7663E9-C3F9-5AB3-8E31-9EDA63839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4EC834-A897-8AE1-48D5-11BB83A8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20DA4B-49A4-D3CE-4E7C-CD3A82DE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26234D-F8E5-7DE2-9441-A383F2FA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9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C9211-ABAB-C061-16F5-2E9467BA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DC502-ED05-7320-0CED-AC5C36DA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B3231C-2F02-37A3-4655-7713194CE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27853-412E-4656-9848-C696F215BCCB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A38728-F0F9-3551-85FF-5B238D518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B6051-CCA2-3709-4A0D-F487FB79C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AD3CA8-547F-4F40-A216-95E56368F82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D50B29-AC2C-6645-C2DE-BD071160E1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19775" y="6642100"/>
            <a:ext cx="5810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[INTERNO]</a:t>
            </a:r>
          </a:p>
        </p:txBody>
      </p:sp>
    </p:spTree>
    <p:extLst>
      <p:ext uri="{BB962C8B-B14F-4D97-AF65-F5344CB8AC3E}">
        <p14:creationId xmlns:p14="http://schemas.microsoft.com/office/powerpoint/2010/main" val="308229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microsoft.com/office/2007/relationships/media" Target="../media/media2.webm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1.png"/><Relationship Id="rId4" Type="http://schemas.openxmlformats.org/officeDocument/2006/relationships/video" Target="../media/media2.webm"/><Relationship Id="rId9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fif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jfif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fif"/><Relationship Id="rId11" Type="http://schemas.openxmlformats.org/officeDocument/2006/relationships/image" Target="../media/image14.png"/><Relationship Id="rId5" Type="http://schemas.openxmlformats.org/officeDocument/2006/relationships/image" Target="../media/image8.jfi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fif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jfif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fif"/><Relationship Id="rId11" Type="http://schemas.openxmlformats.org/officeDocument/2006/relationships/image" Target="../media/image14.png"/><Relationship Id="rId5" Type="http://schemas.openxmlformats.org/officeDocument/2006/relationships/image" Target="../media/image8.jfi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5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álise de dados financeiros: para que serve e exemplos">
            <a:extLst>
              <a:ext uri="{FF2B5EF4-FFF2-40B4-BE49-F238E27FC236}">
                <a16:creationId xmlns:a16="http://schemas.microsoft.com/office/drawing/2014/main" id="{FACE975D-0F02-CFF5-D2F2-FF2B8B7E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FF9E76-27D8-E329-CEDC-1AC5AA9F509A}"/>
              </a:ext>
            </a:extLst>
          </p:cNvPr>
          <p:cNvSpPr/>
          <p:nvPr/>
        </p:nvSpPr>
        <p:spPr>
          <a:xfrm>
            <a:off x="533400" y="444500"/>
            <a:ext cx="11264900" cy="59563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172022-80FA-B629-A069-AD8376E6A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032" y="2186653"/>
            <a:ext cx="10425635" cy="23876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PROJETO</a:t>
            </a:r>
            <a:br>
              <a:rPr lang="pt-BR" sz="66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ANÁLISE PREDITIVA DE DESEMPENHO ACADÊMICO</a:t>
            </a:r>
            <a:endParaRPr lang="pt-BR" sz="66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88D5D17-C635-FEAD-F202-AE9F36C02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4916" y="5826991"/>
            <a:ext cx="6462169" cy="1018309"/>
          </a:xfrm>
        </p:spPr>
        <p:txBody>
          <a:bodyPr/>
          <a:lstStyle/>
          <a:p>
            <a:r>
              <a:rPr lang="en-US" dirty="0">
                <a:solidFill>
                  <a:srgbClr val="9D8344"/>
                </a:solidFill>
              </a:rPr>
              <a:t> MBA Data Science &amp; Advanced Analytics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80A968-AF34-4108-2345-1596F3750C61}"/>
              </a:ext>
            </a:extLst>
          </p:cNvPr>
          <p:cNvSpPr/>
          <p:nvPr/>
        </p:nvSpPr>
        <p:spPr>
          <a:xfrm>
            <a:off x="1327150" y="-117877"/>
            <a:ext cx="9537700" cy="15783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 descr="Faculdade Impacta | Faculdade Impacta">
            <a:extLst>
              <a:ext uri="{FF2B5EF4-FFF2-40B4-BE49-F238E27FC236}">
                <a16:creationId xmlns:a16="http://schemas.microsoft.com/office/drawing/2014/main" id="{0FFFD43F-9301-A1A2-C40D-FD740D1E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645541"/>
            <a:ext cx="2235200" cy="69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2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9BB95C-467D-CD1B-85D9-C13372231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55642AF-80ED-C669-0E44-DD548F17CEEA}"/>
              </a:ext>
            </a:extLst>
          </p:cNvPr>
          <p:cNvSpPr/>
          <p:nvPr/>
        </p:nvSpPr>
        <p:spPr>
          <a:xfrm>
            <a:off x="0" y="0"/>
            <a:ext cx="12192000" cy="1130679"/>
          </a:xfrm>
          <a:prstGeom prst="rect">
            <a:avLst/>
          </a:prstGeom>
          <a:solidFill>
            <a:srgbClr val="F1EEEE"/>
          </a:solidFill>
          <a:effectLst/>
        </p:spPr>
        <p:txBody>
          <a:bodyPr/>
          <a:lstStyle/>
          <a:p>
            <a:endParaRPr lang="pt-BR" sz="1200"/>
          </a:p>
        </p:txBody>
      </p:sp>
      <p:pic>
        <p:nvPicPr>
          <p:cNvPr id="65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76655591-67FE-9BD8-1009-4491C084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39806" y="-1448239"/>
            <a:ext cx="448496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14F9B85D-DF59-0F12-9B6A-BDEF9D6CC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17611"/>
              </p:ext>
            </p:extLst>
          </p:nvPr>
        </p:nvGraphicFramePr>
        <p:xfrm>
          <a:off x="152399" y="1482713"/>
          <a:ext cx="11887202" cy="48353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98062">
                  <a:extLst>
                    <a:ext uri="{9D8B030D-6E8A-4147-A177-3AD203B41FA5}">
                      <a16:colId xmlns:a16="http://schemas.microsoft.com/office/drawing/2014/main" val="3611461985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028836223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1020637068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123487980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872090345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468021825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23209771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286554229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908572416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1167978337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3463849895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4024176771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677546083"/>
                    </a:ext>
                  </a:extLst>
                </a:gridCol>
              </a:tblGrid>
              <a:tr h="5726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Jul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Ago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Ago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Ago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01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Out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07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Out</a:t>
                      </a:r>
                    </a:p>
                  </a:txBody>
                  <a:tcPr anchor="b">
                    <a:solidFill>
                      <a:srgbClr val="002E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9740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baseline="0" dirty="0" err="1"/>
                        <a:t>Planejamento</a:t>
                      </a:r>
                      <a:endParaRPr lang="en-US" sz="1200" b="1" cap="all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60656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Definição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do </a:t>
                      </a:r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Problema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94732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Segmentação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das </a:t>
                      </a:r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Funções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553436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Variáveis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356175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Levantamento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da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017921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baseline="0" dirty="0" err="1"/>
                        <a:t>Execução</a:t>
                      </a:r>
                      <a:endParaRPr lang="en-US" sz="1200" b="1" cap="all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814538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Infraestrutura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83174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899692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Modelagem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60221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Dashboard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980717"/>
                  </a:ext>
                </a:extLst>
              </a:tr>
              <a:tr h="387517"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baseline="0" dirty="0" err="1"/>
                        <a:t>conclusão</a:t>
                      </a:r>
                      <a:endParaRPr lang="en-US" sz="1200" b="1" cap="all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30130"/>
                  </a:ext>
                </a:extLst>
              </a:tr>
            </a:tbl>
          </a:graphicData>
        </a:graphic>
      </p:graphicFrame>
      <p:sp>
        <p:nvSpPr>
          <p:cNvPr id="32" name="Rectangle: Rounded Corners 8">
            <a:extLst>
              <a:ext uri="{FF2B5EF4-FFF2-40B4-BE49-F238E27FC236}">
                <a16:creationId xmlns:a16="http://schemas.microsoft.com/office/drawing/2014/main" id="{3838D0F3-0D3C-CFFF-796E-AD189D28CAEA}"/>
              </a:ext>
            </a:extLst>
          </p:cNvPr>
          <p:cNvSpPr/>
          <p:nvPr/>
        </p:nvSpPr>
        <p:spPr>
          <a:xfrm>
            <a:off x="2140583" y="2503873"/>
            <a:ext cx="549529" cy="274320"/>
          </a:xfrm>
          <a:prstGeom prst="roundRect">
            <a:avLst>
              <a:gd name="adj" fmla="val 50000"/>
            </a:avLst>
          </a:prstGeom>
          <a:solidFill>
            <a:srgbClr val="002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0">
            <a:extLst>
              <a:ext uri="{FF2B5EF4-FFF2-40B4-BE49-F238E27FC236}">
                <a16:creationId xmlns:a16="http://schemas.microsoft.com/office/drawing/2014/main" id="{34496EA5-CE78-2A5D-0646-4BE615D7F987}"/>
              </a:ext>
            </a:extLst>
          </p:cNvPr>
          <p:cNvSpPr/>
          <p:nvPr/>
        </p:nvSpPr>
        <p:spPr>
          <a:xfrm>
            <a:off x="2605465" y="2886307"/>
            <a:ext cx="464882" cy="274320"/>
          </a:xfrm>
          <a:prstGeom prst="roundRect">
            <a:avLst>
              <a:gd name="adj" fmla="val 50000"/>
            </a:avLst>
          </a:prstGeom>
          <a:solidFill>
            <a:srgbClr val="002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11">
            <a:extLst>
              <a:ext uri="{FF2B5EF4-FFF2-40B4-BE49-F238E27FC236}">
                <a16:creationId xmlns:a16="http://schemas.microsoft.com/office/drawing/2014/main" id="{E318BAD5-D237-3607-39B8-FA521984CFA3}"/>
              </a:ext>
            </a:extLst>
          </p:cNvPr>
          <p:cNvSpPr/>
          <p:nvPr/>
        </p:nvSpPr>
        <p:spPr>
          <a:xfrm>
            <a:off x="2605465" y="3285129"/>
            <a:ext cx="464882" cy="274320"/>
          </a:xfrm>
          <a:prstGeom prst="roundRect">
            <a:avLst>
              <a:gd name="adj" fmla="val 50000"/>
            </a:avLst>
          </a:prstGeom>
          <a:solidFill>
            <a:srgbClr val="002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12">
            <a:extLst>
              <a:ext uri="{FF2B5EF4-FFF2-40B4-BE49-F238E27FC236}">
                <a16:creationId xmlns:a16="http://schemas.microsoft.com/office/drawing/2014/main" id="{33E1BF81-C235-C3EA-5718-5296F0751E7B}"/>
              </a:ext>
            </a:extLst>
          </p:cNvPr>
          <p:cNvSpPr/>
          <p:nvPr/>
        </p:nvSpPr>
        <p:spPr>
          <a:xfrm>
            <a:off x="4106445" y="4420673"/>
            <a:ext cx="1043876" cy="290313"/>
          </a:xfrm>
          <a:prstGeom prst="roundRect">
            <a:avLst>
              <a:gd name="adj" fmla="val 50000"/>
            </a:avLst>
          </a:prstGeom>
          <a:solidFill>
            <a:srgbClr val="9D83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3">
            <a:extLst>
              <a:ext uri="{FF2B5EF4-FFF2-40B4-BE49-F238E27FC236}">
                <a16:creationId xmlns:a16="http://schemas.microsoft.com/office/drawing/2014/main" id="{540A1D17-FB88-3F53-A282-8078E03E5B45}"/>
              </a:ext>
            </a:extLst>
          </p:cNvPr>
          <p:cNvSpPr/>
          <p:nvPr/>
        </p:nvSpPr>
        <p:spPr>
          <a:xfrm>
            <a:off x="4106445" y="4042192"/>
            <a:ext cx="6073875" cy="262436"/>
          </a:xfrm>
          <a:prstGeom prst="roundRect">
            <a:avLst>
              <a:gd name="adj" fmla="val 50000"/>
            </a:avLst>
          </a:prstGeom>
          <a:solidFill>
            <a:srgbClr val="9D83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317D1CEE-0D61-602F-B591-E83514E45904}"/>
              </a:ext>
            </a:extLst>
          </p:cNvPr>
          <p:cNvSpPr/>
          <p:nvPr/>
        </p:nvSpPr>
        <p:spPr>
          <a:xfrm>
            <a:off x="5048171" y="4817070"/>
            <a:ext cx="1446908" cy="263407"/>
          </a:xfrm>
          <a:prstGeom prst="roundRect">
            <a:avLst>
              <a:gd name="adj" fmla="val 50000"/>
            </a:avLst>
          </a:prstGeom>
          <a:solidFill>
            <a:srgbClr val="9D83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15">
            <a:extLst>
              <a:ext uri="{FF2B5EF4-FFF2-40B4-BE49-F238E27FC236}">
                <a16:creationId xmlns:a16="http://schemas.microsoft.com/office/drawing/2014/main" id="{74055800-DA0E-5C0B-408B-4E7D21808E08}"/>
              </a:ext>
            </a:extLst>
          </p:cNvPr>
          <p:cNvSpPr/>
          <p:nvPr/>
        </p:nvSpPr>
        <p:spPr>
          <a:xfrm>
            <a:off x="9484469" y="5593399"/>
            <a:ext cx="702680" cy="280832"/>
          </a:xfrm>
          <a:prstGeom prst="roundRect">
            <a:avLst>
              <a:gd name="adj" fmla="val 50000"/>
            </a:avLst>
          </a:prstGeom>
          <a:solidFill>
            <a:srgbClr val="B599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16">
            <a:extLst>
              <a:ext uri="{FF2B5EF4-FFF2-40B4-BE49-F238E27FC236}">
                <a16:creationId xmlns:a16="http://schemas.microsoft.com/office/drawing/2014/main" id="{DE6B185E-77F1-A162-790B-C9811E05798F}"/>
              </a:ext>
            </a:extLst>
          </p:cNvPr>
          <p:cNvSpPr/>
          <p:nvPr/>
        </p:nvSpPr>
        <p:spPr>
          <a:xfrm>
            <a:off x="10473445" y="5975261"/>
            <a:ext cx="1547218" cy="273875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18">
            <a:extLst>
              <a:ext uri="{FF2B5EF4-FFF2-40B4-BE49-F238E27FC236}">
                <a16:creationId xmlns:a16="http://schemas.microsoft.com/office/drawing/2014/main" id="{551F41EA-95CE-4216-9BA0-E9A79F60A2B5}"/>
              </a:ext>
            </a:extLst>
          </p:cNvPr>
          <p:cNvSpPr/>
          <p:nvPr/>
        </p:nvSpPr>
        <p:spPr>
          <a:xfrm>
            <a:off x="2140582" y="2105051"/>
            <a:ext cx="2028825" cy="274320"/>
          </a:xfrm>
          <a:prstGeom prst="roundRect">
            <a:avLst>
              <a:gd name="adj" fmla="val 50000"/>
            </a:avLst>
          </a:prstGeom>
          <a:solidFill>
            <a:srgbClr val="002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19">
            <a:extLst>
              <a:ext uri="{FF2B5EF4-FFF2-40B4-BE49-F238E27FC236}">
                <a16:creationId xmlns:a16="http://schemas.microsoft.com/office/drawing/2014/main" id="{4C6A98C2-0477-A6A4-06C9-6BF975AB77CD}"/>
              </a:ext>
            </a:extLst>
          </p:cNvPr>
          <p:cNvSpPr/>
          <p:nvPr/>
        </p:nvSpPr>
        <p:spPr>
          <a:xfrm>
            <a:off x="2605465" y="3654268"/>
            <a:ext cx="1540805" cy="274320"/>
          </a:xfrm>
          <a:prstGeom prst="roundRect">
            <a:avLst>
              <a:gd name="adj" fmla="val 50000"/>
            </a:avLst>
          </a:prstGeom>
          <a:solidFill>
            <a:srgbClr val="002E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20">
            <a:extLst>
              <a:ext uri="{FF2B5EF4-FFF2-40B4-BE49-F238E27FC236}">
                <a16:creationId xmlns:a16="http://schemas.microsoft.com/office/drawing/2014/main" id="{79E2C7C9-B6AB-ABED-8EB3-D8F0EDF47B94}"/>
              </a:ext>
            </a:extLst>
          </p:cNvPr>
          <p:cNvSpPr/>
          <p:nvPr/>
        </p:nvSpPr>
        <p:spPr>
          <a:xfrm>
            <a:off x="6495078" y="5196522"/>
            <a:ext cx="2989390" cy="280832"/>
          </a:xfrm>
          <a:prstGeom prst="roundRect">
            <a:avLst>
              <a:gd name="adj" fmla="val 50000"/>
            </a:avLst>
          </a:prstGeom>
          <a:solidFill>
            <a:srgbClr val="B599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22BCB191-C131-2438-3CB9-7DA36690147A}"/>
              </a:ext>
            </a:extLst>
          </p:cNvPr>
          <p:cNvSpPr txBox="1"/>
          <p:nvPr/>
        </p:nvSpPr>
        <p:spPr>
          <a:xfrm>
            <a:off x="4182623" y="2160221"/>
            <a:ext cx="978153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b="1" cap="all" dirty="0"/>
              <a:t>4 </a:t>
            </a:r>
            <a:r>
              <a:rPr lang="en-US" sz="1000" b="1" cap="all" dirty="0" err="1"/>
              <a:t>jul</a:t>
            </a:r>
            <a:r>
              <a:rPr lang="en-US" sz="1000" b="1" cap="all" dirty="0"/>
              <a:t> a 30 </a:t>
            </a:r>
            <a:r>
              <a:rPr lang="en-US" sz="1000" b="1" cap="all" dirty="0" err="1"/>
              <a:t>jul</a:t>
            </a:r>
            <a:endParaRPr lang="en-US" sz="1000" b="1" cap="all" dirty="0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F274A51C-5B51-7EFB-1F60-4A83146F4852}"/>
              </a:ext>
            </a:extLst>
          </p:cNvPr>
          <p:cNvSpPr txBox="1"/>
          <p:nvPr/>
        </p:nvSpPr>
        <p:spPr>
          <a:xfrm>
            <a:off x="2707539" y="2562776"/>
            <a:ext cx="904415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04 </a:t>
            </a:r>
            <a:r>
              <a:rPr lang="en-US" sz="1000" dirty="0" err="1"/>
              <a:t>jul</a:t>
            </a:r>
            <a:r>
              <a:rPr lang="en-US" sz="1000" dirty="0"/>
              <a:t> a 09 </a:t>
            </a:r>
            <a:r>
              <a:rPr lang="en-US" sz="1000" dirty="0" err="1"/>
              <a:t>jul</a:t>
            </a:r>
            <a:endParaRPr lang="en-US" sz="1000" dirty="0"/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33CD6208-89F6-8EDE-F378-F5C569623FE7}"/>
              </a:ext>
            </a:extLst>
          </p:cNvPr>
          <p:cNvSpPr txBox="1"/>
          <p:nvPr/>
        </p:nvSpPr>
        <p:spPr>
          <a:xfrm>
            <a:off x="3063612" y="2960143"/>
            <a:ext cx="904415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09 </a:t>
            </a:r>
            <a:r>
              <a:rPr lang="en-US" sz="1000" dirty="0" err="1"/>
              <a:t>jul</a:t>
            </a:r>
            <a:r>
              <a:rPr lang="en-US" sz="1000" dirty="0"/>
              <a:t> a 10 </a:t>
            </a:r>
            <a:r>
              <a:rPr lang="en-US" sz="1000" dirty="0" err="1"/>
              <a:t>jul</a:t>
            </a:r>
            <a:endParaRPr lang="en-US" sz="1000" dirty="0"/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98C8773E-0BE9-EA60-311F-6E263763BEAE}"/>
              </a:ext>
            </a:extLst>
          </p:cNvPr>
          <p:cNvSpPr txBox="1"/>
          <p:nvPr/>
        </p:nvSpPr>
        <p:spPr>
          <a:xfrm>
            <a:off x="3070347" y="3340561"/>
            <a:ext cx="904415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09 </a:t>
            </a:r>
            <a:r>
              <a:rPr lang="en-US" sz="1000" dirty="0" err="1"/>
              <a:t>jul</a:t>
            </a:r>
            <a:r>
              <a:rPr lang="en-US" sz="1000" dirty="0"/>
              <a:t> a 10 </a:t>
            </a:r>
            <a:r>
              <a:rPr lang="en-US" sz="1000" dirty="0" err="1"/>
              <a:t>jul</a:t>
            </a:r>
            <a:endParaRPr lang="en-US" sz="1000" dirty="0"/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240F2C8D-4CC4-6963-E3AC-4262D05D45F2}"/>
              </a:ext>
            </a:extLst>
          </p:cNvPr>
          <p:cNvSpPr txBox="1"/>
          <p:nvPr/>
        </p:nvSpPr>
        <p:spPr>
          <a:xfrm>
            <a:off x="4191493" y="3719050"/>
            <a:ext cx="904415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09 </a:t>
            </a:r>
            <a:r>
              <a:rPr lang="en-US" sz="1000" dirty="0" err="1"/>
              <a:t>jul</a:t>
            </a:r>
            <a:r>
              <a:rPr lang="en-US" sz="1000" dirty="0"/>
              <a:t> a 30 </a:t>
            </a:r>
            <a:r>
              <a:rPr lang="en-US" sz="1000" dirty="0" err="1"/>
              <a:t>jul</a:t>
            </a:r>
            <a:endParaRPr lang="en-US" sz="1000" dirty="0"/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18D38427-01E9-8CFE-1D7E-6BB6EB0861C2}"/>
              </a:ext>
            </a:extLst>
          </p:cNvPr>
          <p:cNvSpPr txBox="1"/>
          <p:nvPr/>
        </p:nvSpPr>
        <p:spPr>
          <a:xfrm>
            <a:off x="5191585" y="4485126"/>
            <a:ext cx="970137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30 </a:t>
            </a:r>
            <a:r>
              <a:rPr lang="en-US" sz="1000" dirty="0" err="1"/>
              <a:t>jul</a:t>
            </a:r>
            <a:r>
              <a:rPr lang="en-US" sz="1000" dirty="0"/>
              <a:t> a 04 ago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BE699536-DC34-3B76-7CDE-562DC7D27968}"/>
              </a:ext>
            </a:extLst>
          </p:cNvPr>
          <p:cNvSpPr txBox="1"/>
          <p:nvPr/>
        </p:nvSpPr>
        <p:spPr>
          <a:xfrm>
            <a:off x="10187148" y="4100560"/>
            <a:ext cx="1059906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b="1" cap="all" dirty="0"/>
              <a:t>30 </a:t>
            </a:r>
            <a:r>
              <a:rPr lang="en-US" sz="1000" b="1" cap="all" dirty="0" err="1"/>
              <a:t>jul</a:t>
            </a:r>
            <a:r>
              <a:rPr lang="en-US" sz="1000" b="1" cap="all" dirty="0"/>
              <a:t> a 30 SET</a:t>
            </a:r>
          </a:p>
        </p:txBody>
      </p:sp>
      <p:sp>
        <p:nvSpPr>
          <p:cNvPr id="61" name="TextBox 26">
            <a:extLst>
              <a:ext uri="{FF2B5EF4-FFF2-40B4-BE49-F238E27FC236}">
                <a16:creationId xmlns:a16="http://schemas.microsoft.com/office/drawing/2014/main" id="{59222C9C-D42A-231E-94CF-F83E79CF8E0A}"/>
              </a:ext>
            </a:extLst>
          </p:cNvPr>
          <p:cNvSpPr txBox="1"/>
          <p:nvPr/>
        </p:nvSpPr>
        <p:spPr>
          <a:xfrm>
            <a:off x="6495078" y="4886337"/>
            <a:ext cx="1035861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04 ago a 25 ago</a:t>
            </a:r>
          </a:p>
        </p:txBody>
      </p:sp>
      <p:sp>
        <p:nvSpPr>
          <p:cNvPr id="62" name="TextBox 26">
            <a:extLst>
              <a:ext uri="{FF2B5EF4-FFF2-40B4-BE49-F238E27FC236}">
                <a16:creationId xmlns:a16="http://schemas.microsoft.com/office/drawing/2014/main" id="{A916EACC-A991-0CEB-A1B7-44C9550AF9CA}"/>
              </a:ext>
            </a:extLst>
          </p:cNvPr>
          <p:cNvSpPr txBox="1"/>
          <p:nvPr/>
        </p:nvSpPr>
        <p:spPr>
          <a:xfrm>
            <a:off x="9484468" y="5281001"/>
            <a:ext cx="1005403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25 ago a 20 set</a:t>
            </a:r>
          </a:p>
        </p:txBody>
      </p:sp>
      <p:sp>
        <p:nvSpPr>
          <p:cNvPr id="63" name="TextBox 26">
            <a:extLst>
              <a:ext uri="{FF2B5EF4-FFF2-40B4-BE49-F238E27FC236}">
                <a16:creationId xmlns:a16="http://schemas.microsoft.com/office/drawing/2014/main" id="{3E9F4AFD-3AF5-22D7-5455-59762820B04C}"/>
              </a:ext>
            </a:extLst>
          </p:cNvPr>
          <p:cNvSpPr txBox="1"/>
          <p:nvPr/>
        </p:nvSpPr>
        <p:spPr>
          <a:xfrm>
            <a:off x="10180320" y="5684571"/>
            <a:ext cx="1000595" cy="153888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r>
              <a:rPr lang="en-US" sz="1000" dirty="0"/>
              <a:t>20 set a 30 set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5D56BF-5D2C-3C1E-339A-A24516AEE62E}"/>
              </a:ext>
            </a:extLst>
          </p:cNvPr>
          <p:cNvSpPr txBox="1"/>
          <p:nvPr/>
        </p:nvSpPr>
        <p:spPr>
          <a:xfrm>
            <a:off x="200692" y="207931"/>
            <a:ext cx="6822524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DESENVOLVIMENTO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F53922B9-99AD-4C36-BFB7-0078AE324681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58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08594CB-9777-5014-817F-D2E73AD6FA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87B07A0C-3115-9278-B740-9B2C1EB3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6799" y="1709741"/>
            <a:ext cx="448496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3A8E0268-81B2-E646-BA6F-6FB90379EEFD}"/>
              </a:ext>
            </a:extLst>
          </p:cNvPr>
          <p:cNvSpPr/>
          <p:nvPr/>
        </p:nvSpPr>
        <p:spPr>
          <a:xfrm>
            <a:off x="0" y="0"/>
            <a:ext cx="12192000" cy="1130679"/>
          </a:xfrm>
          <a:prstGeom prst="rect">
            <a:avLst/>
          </a:prstGeom>
          <a:solidFill>
            <a:srgbClr val="F1EEEE"/>
          </a:solidFill>
          <a:effectLst/>
        </p:spPr>
        <p:txBody>
          <a:bodyPr/>
          <a:lstStyle/>
          <a:p>
            <a:endParaRPr lang="pt-BR" sz="1200"/>
          </a:p>
        </p:txBody>
      </p:sp>
      <p:pic>
        <p:nvPicPr>
          <p:cNvPr id="22" name="Imagem 2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FA6BA3E-4396-6946-86C0-D31EA8E08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"/>
          <a:stretch/>
        </p:blipFill>
        <p:spPr>
          <a:xfrm>
            <a:off x="3375497" y="4791919"/>
            <a:ext cx="3597391" cy="1834718"/>
          </a:xfrm>
          <a:prstGeom prst="rect">
            <a:avLst/>
          </a:prstGeom>
          <a:ln>
            <a:solidFill>
              <a:srgbClr val="002E44"/>
            </a:solidFill>
          </a:ln>
        </p:spPr>
      </p:pic>
      <p:pic>
        <p:nvPicPr>
          <p:cNvPr id="23" name="Imagem 22" descr="Tabela&#10;&#10;Descrição gerada automaticamente">
            <a:extLst>
              <a:ext uri="{FF2B5EF4-FFF2-40B4-BE49-F238E27FC236}">
                <a16:creationId xmlns:a16="http://schemas.microsoft.com/office/drawing/2014/main" id="{4FB60A20-5C01-A857-6346-A2EDC1873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4791919"/>
            <a:ext cx="3018237" cy="1828800"/>
          </a:xfrm>
          <a:prstGeom prst="rect">
            <a:avLst/>
          </a:prstGeom>
          <a:ln>
            <a:solidFill>
              <a:srgbClr val="002E44"/>
            </a:solidFill>
          </a:ln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A2918BEF-0A52-BD65-02AE-812106B9F4F9}"/>
              </a:ext>
            </a:extLst>
          </p:cNvPr>
          <p:cNvSpPr txBox="1"/>
          <p:nvPr/>
        </p:nvSpPr>
        <p:spPr>
          <a:xfrm>
            <a:off x="294640" y="284480"/>
            <a:ext cx="9885680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DESENVOLVIMENTO</a:t>
            </a:r>
          </a:p>
        </p:txBody>
      </p:sp>
      <p:pic>
        <p:nvPicPr>
          <p:cNvPr id="21" name="IMG_2415">
            <a:hlinkClick r:id="" action="ppaction://media"/>
            <a:extLst>
              <a:ext uri="{FF2B5EF4-FFF2-40B4-BE49-F238E27FC236}">
                <a16:creationId xmlns:a16="http://schemas.microsoft.com/office/drawing/2014/main" id="{76A706FE-EFAA-91FA-32E2-2923338F8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374" y="1440134"/>
            <a:ext cx="6713513" cy="3209561"/>
          </a:xfrm>
          <a:prstGeom prst="rect">
            <a:avLst/>
          </a:prstGeom>
          <a:ln>
            <a:solidFill>
              <a:srgbClr val="002E44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66A318-63A8-0ADC-C62F-C3D85F2F75F2}"/>
              </a:ext>
            </a:extLst>
          </p:cNvPr>
          <p:cNvSpPr/>
          <p:nvPr/>
        </p:nvSpPr>
        <p:spPr>
          <a:xfrm>
            <a:off x="5634370" y="6640175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Vídeo 10-03 às 15.17">
            <a:hlinkClick r:id="" action="ppaction://media"/>
            <a:extLst>
              <a:ext uri="{FF2B5EF4-FFF2-40B4-BE49-F238E27FC236}">
                <a16:creationId xmlns:a16="http://schemas.microsoft.com/office/drawing/2014/main" id="{A61D374B-6428-9E82-960D-4F2D900242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t="16885" b="9384"/>
          <a:stretch/>
        </p:blipFill>
        <p:spPr>
          <a:xfrm>
            <a:off x="7079890" y="1440134"/>
            <a:ext cx="4753434" cy="5200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3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10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10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90AC6FD-000B-4043-1693-9D59B53284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1658089" y="-7485273"/>
            <a:ext cx="8875819" cy="8875819"/>
            <a:chOff x="0" y="0"/>
            <a:chExt cx="6350000" cy="6350000"/>
          </a:xfrm>
          <a:solidFill>
            <a:srgbClr val="002E4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 w="28575">
              <a:solidFill>
                <a:srgbClr val="9D8344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5921375"/>
            <a:ext cx="12192000" cy="936625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pt-BR" sz="1200"/>
          </a:p>
        </p:txBody>
      </p:sp>
      <p:sp>
        <p:nvSpPr>
          <p:cNvPr id="7" name="TextBox 7"/>
          <p:cNvSpPr txBox="1"/>
          <p:nvPr/>
        </p:nvSpPr>
        <p:spPr>
          <a:xfrm>
            <a:off x="3592188" y="138052"/>
            <a:ext cx="5007619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6" b="1" spc="-93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MODELO</a:t>
            </a:r>
          </a:p>
        </p:txBody>
      </p:sp>
      <p:pic>
        <p:nvPicPr>
          <p:cNvPr id="20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FC6986F0-715E-4802-DE59-0EB4E944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r="63685"/>
          <a:stretch/>
        </p:blipFill>
        <p:spPr bwMode="auto">
          <a:xfrm rot="16200000">
            <a:off x="3180689" y="3064780"/>
            <a:ext cx="936624" cy="664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15D01CF1-BA5A-3A22-0BF8-B0542A164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r="63685"/>
          <a:stretch/>
        </p:blipFill>
        <p:spPr bwMode="auto">
          <a:xfrm rot="16200000">
            <a:off x="9453800" y="2902735"/>
            <a:ext cx="93662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Vídeo 10-06 às 20.00">
            <a:hlinkClick r:id="" action="ppaction://media"/>
            <a:extLst>
              <a:ext uri="{FF2B5EF4-FFF2-40B4-BE49-F238E27FC236}">
                <a16:creationId xmlns:a16="http://schemas.microsoft.com/office/drawing/2014/main" id="{52D08369-013B-5EA7-ADFB-870318B26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94" t="23335" r="28378"/>
          <a:stretch/>
        </p:blipFill>
        <p:spPr>
          <a:xfrm>
            <a:off x="8037517" y="2185473"/>
            <a:ext cx="3769190" cy="336574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CC164F2-0AF5-5AB5-0DE6-E240C96CD4FB}"/>
              </a:ext>
            </a:extLst>
          </p:cNvPr>
          <p:cNvSpPr/>
          <p:nvPr/>
        </p:nvSpPr>
        <p:spPr>
          <a:xfrm>
            <a:off x="7879404" y="1974721"/>
            <a:ext cx="4068904" cy="3706239"/>
          </a:xfrm>
          <a:prstGeom prst="rect">
            <a:avLst/>
          </a:prstGeom>
          <a:noFill/>
          <a:ln>
            <a:solidFill>
              <a:srgbClr val="002E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69A6EFF-7CF9-31D0-90B9-E4C98C4549AA}"/>
              </a:ext>
            </a:extLst>
          </p:cNvPr>
          <p:cNvSpPr/>
          <p:nvPr/>
        </p:nvSpPr>
        <p:spPr>
          <a:xfrm>
            <a:off x="7957225" y="1887173"/>
            <a:ext cx="573932" cy="168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Vídeo - ícones de cinema grátis">
            <a:extLst>
              <a:ext uri="{FF2B5EF4-FFF2-40B4-BE49-F238E27FC236}">
                <a16:creationId xmlns:a16="http://schemas.microsoft.com/office/drawing/2014/main" id="{FFA64F39-6610-7C58-758D-E8567EA2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65" y="1607779"/>
            <a:ext cx="486383" cy="4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7ED8672-FCA5-5B11-12A6-E188A0AC9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40" y="3524019"/>
            <a:ext cx="2398025" cy="22892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44464FA-4D29-28CE-03F8-20CCDA0DFE96}"/>
              </a:ext>
            </a:extLst>
          </p:cNvPr>
          <p:cNvSpPr txBox="1"/>
          <p:nvPr/>
        </p:nvSpPr>
        <p:spPr>
          <a:xfrm>
            <a:off x="166744" y="1442322"/>
            <a:ext cx="700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9D8344"/>
                </a:solidFill>
              </a:rPr>
              <a:t>Objetivo: </a:t>
            </a:r>
            <a:r>
              <a:rPr lang="pt-BR" dirty="0">
                <a:solidFill>
                  <a:srgbClr val="002E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Prever as evasões</a:t>
            </a:r>
          </a:p>
          <a:p>
            <a:r>
              <a:rPr lang="pt-BR" dirty="0">
                <a:solidFill>
                  <a:srgbClr val="9D8344"/>
                </a:solidFill>
              </a:rPr>
              <a:t>Modelo: </a:t>
            </a:r>
            <a:r>
              <a:rPr lang="pt-BR" dirty="0">
                <a:solidFill>
                  <a:srgbClr val="002E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Árvore de Regressão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7F49286-6AFA-3257-81D9-D1C28EDC6103}"/>
              </a:ext>
            </a:extLst>
          </p:cNvPr>
          <p:cNvSpPr txBox="1"/>
          <p:nvPr/>
        </p:nvSpPr>
        <p:spPr>
          <a:xfrm>
            <a:off x="241010" y="2075048"/>
            <a:ext cx="6702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2E44"/>
                </a:solidFill>
              </a:rPr>
              <a:t>Consiste na construção de uma estrutura em forma de árvore, onde os dados são segmentados recursivamente em grupos menores.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FDD5CFC-842F-A4C3-51F0-AC7449CF23C8}"/>
              </a:ext>
            </a:extLst>
          </p:cNvPr>
          <p:cNvSpPr txBox="1"/>
          <p:nvPr/>
        </p:nvSpPr>
        <p:spPr>
          <a:xfrm>
            <a:off x="166744" y="2691479"/>
            <a:ext cx="6702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>
                <a:solidFill>
                  <a:srgbClr val="002E44"/>
                </a:solidFill>
              </a:defRPr>
            </a:lvl1pPr>
          </a:lstStyle>
          <a:p>
            <a:r>
              <a:rPr lang="pt-BR" dirty="0">
                <a:solidFill>
                  <a:srgbClr val="9D8344"/>
                </a:solidFill>
              </a:rPr>
              <a:t>Desempenho do modelo de Árvore de Regressão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6EB78DB-BBD5-8685-2C5B-7DB49E4466A2}"/>
              </a:ext>
            </a:extLst>
          </p:cNvPr>
          <p:cNvSpPr txBox="1"/>
          <p:nvPr/>
        </p:nvSpPr>
        <p:spPr>
          <a:xfrm>
            <a:off x="166744" y="2990042"/>
            <a:ext cx="53488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002E44"/>
                </a:solidFill>
              </a:rPr>
              <a:t>Previsões (eixo Y) estão muito bem alinhadas com os valores reais (eixo X).</a:t>
            </a:r>
          </a:p>
          <a:p>
            <a:r>
              <a:rPr lang="pt-BR" sz="1100" dirty="0">
                <a:solidFill>
                  <a:srgbClr val="002E44"/>
                </a:solidFill>
              </a:rPr>
              <a:t>Captura padrões importantes dos dados e fornece previsões muito precisas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CB13740-3511-2650-130B-316DAFE62219}"/>
              </a:ext>
            </a:extLst>
          </p:cNvPr>
          <p:cNvSpPr txBox="1"/>
          <p:nvPr/>
        </p:nvSpPr>
        <p:spPr>
          <a:xfrm>
            <a:off x="2572065" y="4491021"/>
            <a:ext cx="4959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100">
                <a:solidFill>
                  <a:srgbClr val="002E44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1" dirty="0" err="1"/>
              <a:t>Overfitting</a:t>
            </a:r>
            <a:r>
              <a:rPr lang="pt-BR" sz="1400" b="1" i="1" dirty="0"/>
              <a:t> e Controle da Complexidade do Modelo</a:t>
            </a:r>
          </a:p>
          <a:p>
            <a:r>
              <a:rPr lang="pt-BR" sz="1400" dirty="0"/>
              <a:t>Aplicada técnicas de Poda, uma profundidade máxima e o número mínimo de amostras por folha/nó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740787C-E47D-7A6B-9A3A-2FDC3573AD00}"/>
              </a:ext>
            </a:extLst>
          </p:cNvPr>
          <p:cNvSpPr txBox="1"/>
          <p:nvPr/>
        </p:nvSpPr>
        <p:spPr>
          <a:xfrm>
            <a:off x="2572065" y="3822173"/>
            <a:ext cx="6702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100">
                <a:solidFill>
                  <a:srgbClr val="002E44"/>
                </a:solidFill>
              </a:defRPr>
            </a:lvl1pPr>
          </a:lstStyle>
          <a:p>
            <a:r>
              <a:rPr lang="pt-BR" sz="1400" dirty="0"/>
              <a:t>RMSE da arvore de regressão é 0.00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DF0BE8-0DC7-18A3-2A62-EF47A9C13F2C}"/>
              </a:ext>
            </a:extLst>
          </p:cNvPr>
          <p:cNvSpPr txBox="1"/>
          <p:nvPr/>
        </p:nvSpPr>
        <p:spPr>
          <a:xfrm>
            <a:off x="2580413" y="4126473"/>
            <a:ext cx="6716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100">
                <a:solidFill>
                  <a:srgbClr val="002E44"/>
                </a:solidFill>
              </a:defRPr>
            </a:lvl1pPr>
          </a:lstStyle>
          <a:p>
            <a:r>
              <a:rPr lang="pt-BR" sz="1400" dirty="0"/>
              <a:t>R² (Coeficiente de Determinação) é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F39F095-3CF2-1FBE-0F72-072BBDFA1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1271227" y="5222222"/>
            <a:ext cx="8875819" cy="8875819"/>
            <a:chOff x="0" y="0"/>
            <a:chExt cx="6350000" cy="6350000"/>
          </a:xfrm>
          <a:solidFill>
            <a:srgbClr val="002E4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 w="28575">
              <a:solidFill>
                <a:srgbClr val="9D8344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4" name="AutoShape 4"/>
          <p:cNvSpPr/>
          <p:nvPr/>
        </p:nvSpPr>
        <p:spPr>
          <a:xfrm>
            <a:off x="1" y="0"/>
            <a:ext cx="12192000" cy="936625"/>
          </a:xfrm>
          <a:prstGeom prst="rect">
            <a:avLst/>
          </a:prstGeom>
          <a:solidFill>
            <a:srgbClr val="F1EEEE"/>
          </a:solidFill>
        </p:spPr>
        <p:txBody>
          <a:bodyPr/>
          <a:lstStyle/>
          <a:p>
            <a:endParaRPr lang="pt-BR" sz="1200"/>
          </a:p>
        </p:txBody>
      </p:sp>
      <p:sp>
        <p:nvSpPr>
          <p:cNvPr id="7" name="TextBox 7"/>
          <p:cNvSpPr txBox="1"/>
          <p:nvPr/>
        </p:nvSpPr>
        <p:spPr>
          <a:xfrm>
            <a:off x="662874" y="5808802"/>
            <a:ext cx="5007619" cy="6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6" b="1" spc="-93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DASHBOARD</a:t>
            </a:r>
          </a:p>
        </p:txBody>
      </p:sp>
      <p:pic>
        <p:nvPicPr>
          <p:cNvPr id="20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FC6986F0-715E-4802-DE59-0EB4E944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r="63685"/>
          <a:stretch/>
        </p:blipFill>
        <p:spPr bwMode="auto">
          <a:xfrm rot="16200000">
            <a:off x="3180690" y="-2856595"/>
            <a:ext cx="936624" cy="664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15D01CF1-BA5A-3A22-0BF8-B0542A164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r="63685"/>
          <a:stretch/>
        </p:blipFill>
        <p:spPr bwMode="auto">
          <a:xfrm rot="16200000">
            <a:off x="9453801" y="-3018640"/>
            <a:ext cx="93662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51196C-6A51-F0EA-C523-214C090B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0"/>
          <a:stretch/>
        </p:blipFill>
        <p:spPr bwMode="auto">
          <a:xfrm>
            <a:off x="6309476" y="1769396"/>
            <a:ext cx="5376286" cy="407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88785A-4A35-FA0B-EA48-A0EAEE7FCF68}"/>
              </a:ext>
            </a:extLst>
          </p:cNvPr>
          <p:cNvSpPr txBox="1"/>
          <p:nvPr/>
        </p:nvSpPr>
        <p:spPr>
          <a:xfrm>
            <a:off x="596499" y="2936342"/>
            <a:ext cx="51403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9D8344"/>
                </a:solidFill>
              </a:rPr>
              <a:t>Uma visão consolidada, interativa e visualmente intuitiva dos </a:t>
            </a:r>
            <a:r>
              <a:rPr lang="pt-BR" sz="1400" b="1" dirty="0">
                <a:solidFill>
                  <a:srgbClr val="9D8344"/>
                </a:solidFill>
              </a:rPr>
              <a:t>indicadores-chave de desempenho (KPIs)</a:t>
            </a:r>
            <a:r>
              <a:rPr lang="pt-BR" sz="1400" dirty="0">
                <a:solidFill>
                  <a:srgbClr val="9D8344"/>
                </a:solidFill>
              </a:rPr>
              <a:t> e das informações mais relevantes para a tomada de decisões estratégicas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DBA056-22F3-EEE8-3FDB-956E62AD1C8C}"/>
              </a:ext>
            </a:extLst>
          </p:cNvPr>
          <p:cNvSpPr/>
          <p:nvPr/>
        </p:nvSpPr>
        <p:spPr>
          <a:xfrm>
            <a:off x="6186791" y="1517515"/>
            <a:ext cx="5642043" cy="4513634"/>
          </a:xfrm>
          <a:prstGeom prst="rect">
            <a:avLst/>
          </a:prstGeom>
          <a:noFill/>
          <a:ln>
            <a:solidFill>
              <a:srgbClr val="FFC1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C107"/>
                </a:solidFill>
              </a:ln>
              <a:solidFill>
                <a:srgbClr val="FFC107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6A98F3-DC8E-51F5-7160-5D6F108A2331}"/>
              </a:ext>
            </a:extLst>
          </p:cNvPr>
          <p:cNvSpPr/>
          <p:nvPr/>
        </p:nvSpPr>
        <p:spPr>
          <a:xfrm>
            <a:off x="6309476" y="1311345"/>
            <a:ext cx="412338" cy="41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Ícone colorido Power BI em PNG, SVG">
            <a:extLst>
              <a:ext uri="{FF2B5EF4-FFF2-40B4-BE49-F238E27FC236}">
                <a16:creationId xmlns:a16="http://schemas.microsoft.com/office/drawing/2014/main" id="{F6D6E5FD-F0C0-8BC3-3D54-824B8FEF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76" y="1311345"/>
            <a:ext cx="412338" cy="4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5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51CCD1F-34FC-C984-B895-834880BE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AutoShape 2"/>
          <p:cNvSpPr/>
          <p:nvPr/>
        </p:nvSpPr>
        <p:spPr>
          <a:xfrm>
            <a:off x="1" y="0"/>
            <a:ext cx="3834135" cy="6858000"/>
          </a:xfrm>
          <a:prstGeom prst="rect">
            <a:avLst/>
          </a:prstGeom>
          <a:solidFill>
            <a:srgbClr val="9D83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 sz="1200"/>
          </a:p>
        </p:txBody>
      </p:sp>
      <p:sp>
        <p:nvSpPr>
          <p:cNvPr id="6" name="AutoShape 6"/>
          <p:cNvSpPr/>
          <p:nvPr/>
        </p:nvSpPr>
        <p:spPr>
          <a:xfrm>
            <a:off x="3834136" y="0"/>
            <a:ext cx="8357865" cy="826851"/>
          </a:xfrm>
          <a:prstGeom prst="rect">
            <a:avLst/>
          </a:prstGeom>
          <a:solidFill>
            <a:srgbClr val="F1EEE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 sz="1200"/>
          </a:p>
        </p:txBody>
      </p:sp>
      <p:sp>
        <p:nvSpPr>
          <p:cNvPr id="7" name="TextBox 7"/>
          <p:cNvSpPr txBox="1"/>
          <p:nvPr/>
        </p:nvSpPr>
        <p:spPr>
          <a:xfrm>
            <a:off x="0" y="6112223"/>
            <a:ext cx="3834135" cy="67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400" b="1" spc="-93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CONCLUSÃO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9568FCE-5513-8EED-1EB5-05FC0E2EEB9E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BB5E8B-3076-E846-75CD-5E4ED11268A8}"/>
              </a:ext>
            </a:extLst>
          </p:cNvPr>
          <p:cNvSpPr txBox="1"/>
          <p:nvPr/>
        </p:nvSpPr>
        <p:spPr>
          <a:xfrm>
            <a:off x="4071417" y="238698"/>
            <a:ext cx="6702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2E44"/>
                </a:solidFill>
              </a:rPr>
              <a:t>Com uma previsão de uma taxa de evasão de até 35%, propomos: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9E0FCD1D-C877-8FF4-1E71-42F0D1E99874}"/>
              </a:ext>
            </a:extLst>
          </p:cNvPr>
          <p:cNvSpPr/>
          <p:nvPr/>
        </p:nvSpPr>
        <p:spPr>
          <a:xfrm>
            <a:off x="5924620" y="4784084"/>
            <a:ext cx="3816757" cy="129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57"/>
                </a:moveTo>
                <a:lnTo>
                  <a:pt x="21600" y="0"/>
                </a:lnTo>
                <a:lnTo>
                  <a:pt x="21600" y="9889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A4B8EC7-6A47-B26F-6A25-9694B2AD9EFF}"/>
              </a:ext>
            </a:extLst>
          </p:cNvPr>
          <p:cNvSpPr/>
          <p:nvPr/>
        </p:nvSpPr>
        <p:spPr>
          <a:xfrm>
            <a:off x="5924620" y="5490966"/>
            <a:ext cx="4997698" cy="59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21370" y="8361"/>
                </a:moveTo>
                <a:lnTo>
                  <a:pt x="19990" y="0"/>
                </a:lnTo>
                <a:lnTo>
                  <a:pt x="0" y="0"/>
                </a:lnTo>
                <a:lnTo>
                  <a:pt x="0" y="21600"/>
                </a:lnTo>
                <a:lnTo>
                  <a:pt x="19990" y="21600"/>
                </a:lnTo>
                <a:lnTo>
                  <a:pt x="21370" y="13239"/>
                </a:lnTo>
                <a:cubicBezTo>
                  <a:pt x="21600" y="11746"/>
                  <a:pt x="21600" y="9655"/>
                  <a:pt x="21370" y="8361"/>
                </a:cubicBezTo>
                <a:close/>
              </a:path>
            </a:pathLst>
          </a:cu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1FF11B52-4980-31D0-093C-673DF55211BE}"/>
              </a:ext>
            </a:extLst>
          </p:cNvPr>
          <p:cNvSpPr/>
          <p:nvPr/>
        </p:nvSpPr>
        <p:spPr>
          <a:xfrm>
            <a:off x="5924620" y="3372279"/>
            <a:ext cx="3816757" cy="129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43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FF3C80E9-1186-B8F9-162F-1C9D39F925E0}"/>
              </a:ext>
            </a:extLst>
          </p:cNvPr>
          <p:cNvSpPr/>
          <p:nvPr/>
        </p:nvSpPr>
        <p:spPr>
          <a:xfrm>
            <a:off x="5924620" y="4079161"/>
            <a:ext cx="3816757" cy="129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89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36FF2C7B-ED37-C90F-BDFB-99F593033F26}"/>
              </a:ext>
            </a:extLst>
          </p:cNvPr>
          <p:cNvSpPr/>
          <p:nvPr/>
        </p:nvSpPr>
        <p:spPr>
          <a:xfrm>
            <a:off x="5924624" y="4075714"/>
            <a:ext cx="3816751" cy="593289"/>
          </a:xfrm>
          <a:prstGeom prst="rect">
            <a:avLst/>
          </a:pr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C68AF17F-89E8-2932-5F43-B3CEC9020037}"/>
              </a:ext>
            </a:extLst>
          </p:cNvPr>
          <p:cNvSpPr/>
          <p:nvPr/>
        </p:nvSpPr>
        <p:spPr>
          <a:xfrm>
            <a:off x="5924624" y="4781815"/>
            <a:ext cx="3816751" cy="593289"/>
          </a:xfrm>
          <a:prstGeom prst="rect">
            <a:avLst/>
          </a:pr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3DF3CB93-C026-B42A-6FEE-4A7F263270AF}"/>
              </a:ext>
            </a:extLst>
          </p:cNvPr>
          <p:cNvSpPr/>
          <p:nvPr/>
        </p:nvSpPr>
        <p:spPr>
          <a:xfrm>
            <a:off x="5924620" y="1946996"/>
            <a:ext cx="3816757" cy="129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43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FFB9717C-D48E-75DC-5FBA-B1C5A50A123C}"/>
              </a:ext>
            </a:extLst>
          </p:cNvPr>
          <p:cNvSpPr/>
          <p:nvPr/>
        </p:nvSpPr>
        <p:spPr>
          <a:xfrm>
            <a:off x="5924620" y="2663403"/>
            <a:ext cx="3816757" cy="129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11"/>
                </a:moveTo>
                <a:lnTo>
                  <a:pt x="21600" y="0"/>
                </a:lnTo>
                <a:lnTo>
                  <a:pt x="21600" y="9889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A00CFD27-8EC7-92A2-C651-7EA74D41075B}"/>
              </a:ext>
            </a:extLst>
          </p:cNvPr>
          <p:cNvSpPr/>
          <p:nvPr/>
        </p:nvSpPr>
        <p:spPr>
          <a:xfrm>
            <a:off x="5924624" y="2659956"/>
            <a:ext cx="3816751" cy="593289"/>
          </a:xfrm>
          <a:prstGeom prst="rect">
            <a:avLst/>
          </a:pr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4C4E4F88-86D0-F869-273B-AD045A6485D5}"/>
              </a:ext>
            </a:extLst>
          </p:cNvPr>
          <p:cNvSpPr/>
          <p:nvPr/>
        </p:nvSpPr>
        <p:spPr>
          <a:xfrm>
            <a:off x="5924624" y="3366057"/>
            <a:ext cx="3816751" cy="593289"/>
          </a:xfrm>
          <a:prstGeom prst="rect">
            <a:avLst/>
          </a:pr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2575C994-FE99-9AF5-483D-14A1E5C8A27A}"/>
              </a:ext>
            </a:extLst>
          </p:cNvPr>
          <p:cNvSpPr/>
          <p:nvPr/>
        </p:nvSpPr>
        <p:spPr>
          <a:xfrm>
            <a:off x="5103817" y="1952420"/>
            <a:ext cx="4637557" cy="593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0"/>
                </a:moveTo>
                <a:lnTo>
                  <a:pt x="1491" y="8461"/>
                </a:lnTo>
                <a:cubicBezTo>
                  <a:pt x="1739" y="9854"/>
                  <a:pt x="1739" y="11945"/>
                  <a:pt x="1491" y="1323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E4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" name="Graphic 53" descr="Briefcase with solid fill">
            <a:extLst>
              <a:ext uri="{FF2B5EF4-FFF2-40B4-BE49-F238E27FC236}">
                <a16:creationId xmlns:a16="http://schemas.microsoft.com/office/drawing/2014/main" id="{0AAE2539-6972-BD80-FAA3-58EC9606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6820" y="2035231"/>
            <a:ext cx="427667" cy="42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Graphic 54" descr="Customer review with solid fill">
            <a:extLst>
              <a:ext uri="{FF2B5EF4-FFF2-40B4-BE49-F238E27FC236}">
                <a16:creationId xmlns:a16="http://schemas.microsoft.com/office/drawing/2014/main" id="{A4F646FA-968F-64B4-A612-C979DB36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3622" y="2737867"/>
            <a:ext cx="427667" cy="42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Graphic 55" descr="Handshake with solid fill">
            <a:extLst>
              <a:ext uri="{FF2B5EF4-FFF2-40B4-BE49-F238E27FC236}">
                <a16:creationId xmlns:a16="http://schemas.microsoft.com/office/drawing/2014/main" id="{51FA35DA-9611-5972-6F13-DFB644E46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6820" y="3453956"/>
            <a:ext cx="427667" cy="42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Graphic 56" descr="Open folder with solid fill">
            <a:extLst>
              <a:ext uri="{FF2B5EF4-FFF2-40B4-BE49-F238E27FC236}">
                <a16:creationId xmlns:a16="http://schemas.microsoft.com/office/drawing/2014/main" id="{FCA623D1-3EB6-EDCC-353B-16D4F8409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3622" y="4158524"/>
            <a:ext cx="427667" cy="42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Graphic 57" descr="Target Audience with solid fill">
            <a:extLst>
              <a:ext uri="{FF2B5EF4-FFF2-40B4-BE49-F238E27FC236}">
                <a16:creationId xmlns:a16="http://schemas.microsoft.com/office/drawing/2014/main" id="{C8BF7CEB-5CA6-D333-CD47-00AE52CFC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56819" y="4864625"/>
            <a:ext cx="427667" cy="42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58">
            <a:extLst>
              <a:ext uri="{FF2B5EF4-FFF2-40B4-BE49-F238E27FC236}">
                <a16:creationId xmlns:a16="http://schemas.microsoft.com/office/drawing/2014/main" id="{FBCA8D43-105A-65EE-1978-3F14C8D124FF}"/>
              </a:ext>
            </a:extLst>
          </p:cNvPr>
          <p:cNvSpPr txBox="1"/>
          <p:nvPr/>
        </p:nvSpPr>
        <p:spPr>
          <a:xfrm>
            <a:off x="6911176" y="2825793"/>
            <a:ext cx="209544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Apoio Acadêmico e Psicológico</a:t>
            </a: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45AB156E-0404-6136-43B4-DD1BEC8CCBA4}"/>
              </a:ext>
            </a:extLst>
          </p:cNvPr>
          <p:cNvSpPr txBox="1"/>
          <p:nvPr/>
        </p:nvSpPr>
        <p:spPr>
          <a:xfrm>
            <a:off x="5502912" y="2038369"/>
            <a:ext cx="365390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Análise de perfis de alunos com maior risco de evasão para criação de programas para grupos específicos</a:t>
            </a:r>
          </a:p>
        </p:txBody>
      </p:sp>
      <p:sp>
        <p:nvSpPr>
          <p:cNvPr id="39" name="TextBox 60">
            <a:extLst>
              <a:ext uri="{FF2B5EF4-FFF2-40B4-BE49-F238E27FC236}">
                <a16:creationId xmlns:a16="http://schemas.microsoft.com/office/drawing/2014/main" id="{1A3D2CBB-7F52-F75D-E2E3-746F7F6CC60E}"/>
              </a:ext>
            </a:extLst>
          </p:cNvPr>
          <p:cNvSpPr txBox="1"/>
          <p:nvPr/>
        </p:nvSpPr>
        <p:spPr>
          <a:xfrm>
            <a:off x="6911176" y="4241551"/>
            <a:ext cx="228780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Melhoria na Experiência Estudantil</a:t>
            </a:r>
          </a:p>
        </p:txBody>
      </p:sp>
      <p:sp>
        <p:nvSpPr>
          <p:cNvPr id="40" name="TextBox 61">
            <a:extLst>
              <a:ext uri="{FF2B5EF4-FFF2-40B4-BE49-F238E27FC236}">
                <a16:creationId xmlns:a16="http://schemas.microsoft.com/office/drawing/2014/main" id="{6BF104A3-BC2D-F2BB-2245-3FBF36A69138}"/>
              </a:ext>
            </a:extLst>
          </p:cNvPr>
          <p:cNvSpPr txBox="1"/>
          <p:nvPr/>
        </p:nvSpPr>
        <p:spPr>
          <a:xfrm>
            <a:off x="6911176" y="3531894"/>
            <a:ext cx="156004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Incentivos Financeiros</a:t>
            </a:r>
          </a:p>
        </p:txBody>
      </p:sp>
      <p:sp>
        <p:nvSpPr>
          <p:cNvPr id="41" name="TextBox 62">
            <a:extLst>
              <a:ext uri="{FF2B5EF4-FFF2-40B4-BE49-F238E27FC236}">
                <a16:creationId xmlns:a16="http://schemas.microsoft.com/office/drawing/2014/main" id="{211B6AB7-9F8C-D2FD-26C6-1DDEDD1B367C}"/>
              </a:ext>
            </a:extLst>
          </p:cNvPr>
          <p:cNvSpPr txBox="1"/>
          <p:nvPr/>
        </p:nvSpPr>
        <p:spPr>
          <a:xfrm>
            <a:off x="6911176" y="5656804"/>
            <a:ext cx="352853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Monitoramento Contínuo e Acompanhamento Proativo</a:t>
            </a:r>
          </a:p>
        </p:txBody>
      </p:sp>
      <p:sp>
        <p:nvSpPr>
          <p:cNvPr id="42" name="TextBox 63">
            <a:extLst>
              <a:ext uri="{FF2B5EF4-FFF2-40B4-BE49-F238E27FC236}">
                <a16:creationId xmlns:a16="http://schemas.microsoft.com/office/drawing/2014/main" id="{62F0B5D0-E14A-B544-164E-32CC608D83B8}"/>
              </a:ext>
            </a:extLst>
          </p:cNvPr>
          <p:cNvSpPr txBox="1"/>
          <p:nvPr/>
        </p:nvSpPr>
        <p:spPr>
          <a:xfrm>
            <a:off x="6311792" y="4947653"/>
            <a:ext cx="2582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Aprimorar a Comunicação Institucional</a:t>
            </a:r>
          </a:p>
        </p:txBody>
      </p:sp>
      <p:pic>
        <p:nvPicPr>
          <p:cNvPr id="43" name="Graphic 65" descr="Bar graph with upward trend with solid fill">
            <a:extLst>
              <a:ext uri="{FF2B5EF4-FFF2-40B4-BE49-F238E27FC236}">
                <a16:creationId xmlns:a16="http://schemas.microsoft.com/office/drawing/2014/main" id="{232E0751-CC89-4A3A-AAFA-E455CF887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3622" y="5572727"/>
            <a:ext cx="429768" cy="4297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ABCD78-86E4-BEA8-593A-4C9ECE1BBC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-4183909" y="-1008910"/>
            <a:ext cx="8875819" cy="8875819"/>
            <a:chOff x="0" y="0"/>
            <a:chExt cx="6350000" cy="6350000"/>
          </a:xfrm>
          <a:solidFill>
            <a:srgbClr val="9D83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78458" y="2995108"/>
            <a:ext cx="5133202" cy="67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-9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OBRIGADA!</a:t>
            </a:r>
          </a:p>
        </p:txBody>
      </p:sp>
      <p:pic>
        <p:nvPicPr>
          <p:cNvPr id="69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ACBCD04F-4125-D103-567A-53C8450E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0241">
            <a:off x="8920696" y="1585907"/>
            <a:ext cx="4560835" cy="720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Elipse 93">
            <a:extLst>
              <a:ext uri="{FF2B5EF4-FFF2-40B4-BE49-F238E27FC236}">
                <a16:creationId xmlns:a16="http://schemas.microsoft.com/office/drawing/2014/main" id="{6F9F971D-28A0-56CF-9012-4AD469457816}"/>
              </a:ext>
            </a:extLst>
          </p:cNvPr>
          <p:cNvSpPr/>
          <p:nvPr/>
        </p:nvSpPr>
        <p:spPr>
          <a:xfrm>
            <a:off x="6096000" y="342908"/>
            <a:ext cx="1097141" cy="1091087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244" t="-16693" r="-25956" b="-36353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A816DD98-214E-C574-C87A-375F43F0E8EC}"/>
              </a:ext>
            </a:extLst>
          </p:cNvPr>
          <p:cNvSpPr txBox="1"/>
          <p:nvPr/>
        </p:nvSpPr>
        <p:spPr>
          <a:xfrm>
            <a:off x="8205841" y="339780"/>
            <a:ext cx="1396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Anna Barros</a:t>
            </a:r>
          </a:p>
          <a:p>
            <a:r>
              <a:rPr lang="pt-BR" sz="1200" dirty="0" err="1">
                <a:solidFill>
                  <a:srgbClr val="002E44"/>
                </a:solidFill>
              </a:rPr>
              <a:t>Leader</a:t>
            </a:r>
            <a:endParaRPr lang="pt-BR" dirty="0">
              <a:solidFill>
                <a:srgbClr val="002E44"/>
              </a:solidFill>
            </a:endParaRP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6F36BF4-3650-FE1F-28DC-C61C0D8322F5}"/>
              </a:ext>
            </a:extLst>
          </p:cNvPr>
          <p:cNvSpPr/>
          <p:nvPr/>
        </p:nvSpPr>
        <p:spPr>
          <a:xfrm>
            <a:off x="6096000" y="1516893"/>
            <a:ext cx="1091087" cy="109108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0111A67-9C2D-D019-47D4-1E89D9C1B41C}"/>
              </a:ext>
            </a:extLst>
          </p:cNvPr>
          <p:cNvSpPr txBox="1"/>
          <p:nvPr/>
        </p:nvSpPr>
        <p:spPr>
          <a:xfrm>
            <a:off x="8169175" y="1601493"/>
            <a:ext cx="1657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Cesar Barbosa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Data Architect</a:t>
            </a: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FBC43610-2D95-D075-61A6-728B4D9C071D}"/>
              </a:ext>
            </a:extLst>
          </p:cNvPr>
          <p:cNvSpPr/>
          <p:nvPr/>
        </p:nvSpPr>
        <p:spPr>
          <a:xfrm>
            <a:off x="6096000" y="2754552"/>
            <a:ext cx="1151286" cy="115128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43D52F6F-F96B-996E-DB2D-7871918098B3}"/>
              </a:ext>
            </a:extLst>
          </p:cNvPr>
          <p:cNvSpPr txBox="1"/>
          <p:nvPr/>
        </p:nvSpPr>
        <p:spPr>
          <a:xfrm>
            <a:off x="8169175" y="2863027"/>
            <a:ext cx="1421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Leticia Rosa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SQL Data </a:t>
            </a:r>
            <a:r>
              <a:rPr lang="pt-BR" sz="1200" dirty="0" err="1">
                <a:solidFill>
                  <a:srgbClr val="002E44"/>
                </a:solidFill>
              </a:rPr>
              <a:t>Analyst</a:t>
            </a:r>
            <a:endParaRPr lang="pt-BR" sz="1200" dirty="0">
              <a:solidFill>
                <a:srgbClr val="002E44"/>
              </a:solidFill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1012843E-F0E2-EDFC-6CA7-28D2F17082F6}"/>
              </a:ext>
            </a:extLst>
          </p:cNvPr>
          <p:cNvSpPr/>
          <p:nvPr/>
        </p:nvSpPr>
        <p:spPr>
          <a:xfrm>
            <a:off x="6096000" y="4020573"/>
            <a:ext cx="1151286" cy="115128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07DE658-A18B-6D18-2472-EA24FACE2797}"/>
              </a:ext>
            </a:extLst>
          </p:cNvPr>
          <p:cNvSpPr txBox="1"/>
          <p:nvPr/>
        </p:nvSpPr>
        <p:spPr>
          <a:xfrm>
            <a:off x="8159977" y="4124561"/>
            <a:ext cx="3180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Larissa Ribeiro</a:t>
            </a:r>
          </a:p>
          <a:p>
            <a:r>
              <a:rPr lang="pt-BR" sz="1200" dirty="0" err="1">
                <a:solidFill>
                  <a:srgbClr val="002E44"/>
                </a:solidFill>
              </a:rPr>
              <a:t>Developer</a:t>
            </a:r>
            <a:r>
              <a:rPr lang="pt-BR" sz="1200" dirty="0">
                <a:solidFill>
                  <a:srgbClr val="002E44"/>
                </a:solidFill>
              </a:rPr>
              <a:t>  Data </a:t>
            </a:r>
            <a:r>
              <a:rPr lang="pt-BR" sz="1200" dirty="0" err="1">
                <a:solidFill>
                  <a:srgbClr val="002E44"/>
                </a:solidFill>
              </a:rPr>
              <a:t>Visualization</a:t>
            </a:r>
            <a:endParaRPr lang="pt-BR" sz="1200" dirty="0">
              <a:solidFill>
                <a:srgbClr val="002E44"/>
              </a:solidFill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3F5B047B-5198-6695-140E-7687FC11104B}"/>
              </a:ext>
            </a:extLst>
          </p:cNvPr>
          <p:cNvSpPr/>
          <p:nvPr/>
        </p:nvSpPr>
        <p:spPr>
          <a:xfrm>
            <a:off x="6096000" y="5286595"/>
            <a:ext cx="1151286" cy="1151286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10B9C97E-009D-C25A-1339-3C3B0D18CDA8}"/>
              </a:ext>
            </a:extLst>
          </p:cNvPr>
          <p:cNvSpPr txBox="1"/>
          <p:nvPr/>
        </p:nvSpPr>
        <p:spPr>
          <a:xfrm>
            <a:off x="8205841" y="5473953"/>
            <a:ext cx="2089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02E44"/>
                </a:solidFill>
              </a:rPr>
              <a:t>Andre</a:t>
            </a:r>
            <a:r>
              <a:rPr lang="pt-BR" dirty="0">
                <a:solidFill>
                  <a:srgbClr val="002E44"/>
                </a:solidFill>
              </a:rPr>
              <a:t> Veiga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Data </a:t>
            </a:r>
            <a:r>
              <a:rPr lang="pt-BR" sz="1200" dirty="0" err="1">
                <a:solidFill>
                  <a:srgbClr val="002E44"/>
                </a:solidFill>
              </a:rPr>
              <a:t>Scientist</a:t>
            </a:r>
            <a:endParaRPr lang="pt-BR" sz="1200" dirty="0">
              <a:solidFill>
                <a:srgbClr val="002E44"/>
              </a:solidFill>
            </a:endParaRP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790700FC-5D41-A100-ADC2-BC87DB5AF5A7}"/>
              </a:ext>
            </a:extLst>
          </p:cNvPr>
          <p:cNvGrpSpPr/>
          <p:nvPr/>
        </p:nvGrpSpPr>
        <p:grpSpPr>
          <a:xfrm>
            <a:off x="8361323" y="918945"/>
            <a:ext cx="798956" cy="277714"/>
            <a:chOff x="5529185" y="6004192"/>
            <a:chExt cx="1597911" cy="555428"/>
          </a:xfrm>
        </p:grpSpPr>
        <p:sp>
          <p:nvSpPr>
            <p:cNvPr id="105" name="Fluxograma: Terminação 104">
              <a:extLst>
                <a:ext uri="{FF2B5EF4-FFF2-40B4-BE49-F238E27FC236}">
                  <a16:creationId xmlns:a16="http://schemas.microsoft.com/office/drawing/2014/main" id="{2CDF664A-8477-5817-8DAE-8EB8A98CFB7A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9A504267-8090-31FB-0404-100CAAE511AC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107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EA8621E2-51AF-43C4-CDFA-AB0832477D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A6AD5577-9054-846C-156A-295B13DC2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2" descr="Gmail - ícones de logotipo grátis">
                <a:extLst>
                  <a:ext uri="{FF2B5EF4-FFF2-40B4-BE49-F238E27FC236}">
                    <a16:creationId xmlns:a16="http://schemas.microsoft.com/office/drawing/2014/main" id="{19F9CAE5-53AA-FE58-5DCE-FFC844903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B1624A70-1792-5AE6-6F4A-7DE1022A376A}"/>
              </a:ext>
            </a:extLst>
          </p:cNvPr>
          <p:cNvGrpSpPr/>
          <p:nvPr/>
        </p:nvGrpSpPr>
        <p:grpSpPr>
          <a:xfrm>
            <a:off x="8334826" y="2136617"/>
            <a:ext cx="798956" cy="277714"/>
            <a:chOff x="5529185" y="6004192"/>
            <a:chExt cx="1597911" cy="555428"/>
          </a:xfrm>
        </p:grpSpPr>
        <p:sp>
          <p:nvSpPr>
            <p:cNvPr id="111" name="Fluxograma: Terminação 110">
              <a:extLst>
                <a:ext uri="{FF2B5EF4-FFF2-40B4-BE49-F238E27FC236}">
                  <a16:creationId xmlns:a16="http://schemas.microsoft.com/office/drawing/2014/main" id="{2195B9F0-1D11-F478-0974-60F4684EB1E7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1AE5395-1592-415B-B35D-E39DBC44FEDB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113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94DDA601-9D58-4989-2731-78C9B1C12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5032E8B6-45D6-CAD9-D1DD-E4655BF5FE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12" descr="Gmail - ícones de logotipo grátis">
                <a:extLst>
                  <a:ext uri="{FF2B5EF4-FFF2-40B4-BE49-F238E27FC236}">
                    <a16:creationId xmlns:a16="http://schemas.microsoft.com/office/drawing/2014/main" id="{183BAA54-4BD9-FCA1-06FF-B06B9BAE8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D834AB12-279E-5B0F-0512-9BCE1332B2E1}"/>
              </a:ext>
            </a:extLst>
          </p:cNvPr>
          <p:cNvGrpSpPr/>
          <p:nvPr/>
        </p:nvGrpSpPr>
        <p:grpSpPr>
          <a:xfrm>
            <a:off x="8342495" y="3417025"/>
            <a:ext cx="798956" cy="277714"/>
            <a:chOff x="5529185" y="6004192"/>
            <a:chExt cx="1597911" cy="555428"/>
          </a:xfrm>
        </p:grpSpPr>
        <p:sp>
          <p:nvSpPr>
            <p:cNvPr id="117" name="Fluxograma: Terminação 116">
              <a:extLst>
                <a:ext uri="{FF2B5EF4-FFF2-40B4-BE49-F238E27FC236}">
                  <a16:creationId xmlns:a16="http://schemas.microsoft.com/office/drawing/2014/main" id="{121111B1-3C2F-151E-01FA-FD0E080946B6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6560CC4-B97F-8330-A2C2-F0383FFA87EC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119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B3941144-CE93-F3E4-E823-9B7D585F8D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31E4DBD6-6DAB-EF95-D1E9-64932689A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12" descr="Gmail - ícones de logotipo grátis">
                <a:extLst>
                  <a:ext uri="{FF2B5EF4-FFF2-40B4-BE49-F238E27FC236}">
                    <a16:creationId xmlns:a16="http://schemas.microsoft.com/office/drawing/2014/main" id="{748D2E4B-2908-C2E2-A0A9-BC7EA25686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3EAABB5A-8CFA-C3D4-5127-1EFEF5AC90CF}"/>
              </a:ext>
            </a:extLst>
          </p:cNvPr>
          <p:cNvGrpSpPr/>
          <p:nvPr/>
        </p:nvGrpSpPr>
        <p:grpSpPr>
          <a:xfrm>
            <a:off x="8315998" y="4678559"/>
            <a:ext cx="798956" cy="277714"/>
            <a:chOff x="5529185" y="6004192"/>
            <a:chExt cx="1597911" cy="555428"/>
          </a:xfrm>
        </p:grpSpPr>
        <p:sp>
          <p:nvSpPr>
            <p:cNvPr id="123" name="Fluxograma: Terminação 122">
              <a:extLst>
                <a:ext uri="{FF2B5EF4-FFF2-40B4-BE49-F238E27FC236}">
                  <a16:creationId xmlns:a16="http://schemas.microsoft.com/office/drawing/2014/main" id="{96517EEF-DEE5-4421-6525-7A4D70354849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01227B69-F942-D8A9-4BA7-F09C6A274A11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125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5201B87D-8F7C-C5BC-83BC-79ECB63F4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AC22189D-BC10-75D7-50E3-3C23689C9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12" descr="Gmail - ícones de logotipo grátis">
                <a:extLst>
                  <a:ext uri="{FF2B5EF4-FFF2-40B4-BE49-F238E27FC236}">
                    <a16:creationId xmlns:a16="http://schemas.microsoft.com/office/drawing/2014/main" id="{CB629286-55CE-9870-40CE-A223D72D5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48" name="Agrupar 2047">
            <a:extLst>
              <a:ext uri="{FF2B5EF4-FFF2-40B4-BE49-F238E27FC236}">
                <a16:creationId xmlns:a16="http://schemas.microsoft.com/office/drawing/2014/main" id="{6B2B2973-5764-D0E6-3776-EE8D3D3EFF2B}"/>
              </a:ext>
            </a:extLst>
          </p:cNvPr>
          <p:cNvGrpSpPr/>
          <p:nvPr/>
        </p:nvGrpSpPr>
        <p:grpSpPr>
          <a:xfrm>
            <a:off x="8315998" y="6022817"/>
            <a:ext cx="798956" cy="277714"/>
            <a:chOff x="5529185" y="6004192"/>
            <a:chExt cx="1597911" cy="555428"/>
          </a:xfrm>
        </p:grpSpPr>
        <p:sp>
          <p:nvSpPr>
            <p:cNvPr id="2049" name="Fluxograma: Terminação 2048">
              <a:extLst>
                <a:ext uri="{FF2B5EF4-FFF2-40B4-BE49-F238E27FC236}">
                  <a16:creationId xmlns:a16="http://schemas.microsoft.com/office/drawing/2014/main" id="{963B71E4-BCAA-164C-722E-BE6361AF4C98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50" name="Agrupar 2049">
              <a:extLst>
                <a:ext uri="{FF2B5EF4-FFF2-40B4-BE49-F238E27FC236}">
                  <a16:creationId xmlns:a16="http://schemas.microsoft.com/office/drawing/2014/main" id="{4FC0CD2E-C00D-6F7E-78DA-BBC465EC7065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2051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493E8625-2F35-C410-022E-C4E5C04C0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DB466774-D00F-6AC0-009E-ECDD1C8C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12" descr="Gmail - ícones de logotipo grátis">
                <a:extLst>
                  <a:ext uri="{FF2B5EF4-FFF2-40B4-BE49-F238E27FC236}">
                    <a16:creationId xmlns:a16="http://schemas.microsoft.com/office/drawing/2014/main" id="{B6670946-9B52-FB12-7EF2-97B8212E1C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54" name="Retângulo 2053">
            <a:extLst>
              <a:ext uri="{FF2B5EF4-FFF2-40B4-BE49-F238E27FC236}">
                <a16:creationId xmlns:a16="http://schemas.microsoft.com/office/drawing/2014/main" id="{034A2E09-7CEB-35CD-EC40-7D3C87DBD977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5" name="Imagem 2054" descr="Código QR&#10;&#10;Descrição gerada automaticamente">
            <a:extLst>
              <a:ext uri="{FF2B5EF4-FFF2-40B4-BE49-F238E27FC236}">
                <a16:creationId xmlns:a16="http://schemas.microsoft.com/office/drawing/2014/main" id="{3D309206-6A60-0CBC-7708-28E8181A0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6" y="384652"/>
            <a:ext cx="810000" cy="1050029"/>
          </a:xfrm>
          <a:prstGeom prst="rect">
            <a:avLst/>
          </a:prstGeom>
        </p:spPr>
      </p:pic>
      <p:pic>
        <p:nvPicPr>
          <p:cNvPr id="2056" name="Imagem 2055" descr="Código QR&#10;&#10;Descrição gerada automaticamente">
            <a:extLst>
              <a:ext uri="{FF2B5EF4-FFF2-40B4-BE49-F238E27FC236}">
                <a16:creationId xmlns:a16="http://schemas.microsoft.com/office/drawing/2014/main" id="{1D72AF10-5D0E-58E4-7D1E-F70F176D7E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19" y="1634528"/>
            <a:ext cx="810000" cy="1050029"/>
          </a:xfrm>
          <a:prstGeom prst="rect">
            <a:avLst/>
          </a:prstGeom>
        </p:spPr>
      </p:pic>
      <p:pic>
        <p:nvPicPr>
          <p:cNvPr id="2057" name="Imagem 2056" descr="Código QR&#10;&#10;Descrição gerada automaticamente">
            <a:extLst>
              <a:ext uri="{FF2B5EF4-FFF2-40B4-BE49-F238E27FC236}">
                <a16:creationId xmlns:a16="http://schemas.microsoft.com/office/drawing/2014/main" id="{F12A08FF-31E3-B28C-F6BA-9C0371AE03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05" y="2884404"/>
            <a:ext cx="810000" cy="1050029"/>
          </a:xfrm>
          <a:prstGeom prst="rect">
            <a:avLst/>
          </a:prstGeom>
        </p:spPr>
      </p:pic>
      <p:pic>
        <p:nvPicPr>
          <p:cNvPr id="2058" name="Imagem 2057" descr="Código QR&#10;&#10;Descrição gerada automaticamente">
            <a:extLst>
              <a:ext uri="{FF2B5EF4-FFF2-40B4-BE49-F238E27FC236}">
                <a16:creationId xmlns:a16="http://schemas.microsoft.com/office/drawing/2014/main" id="{B0585019-6889-3C3A-871C-AFBB242454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83" y="4134280"/>
            <a:ext cx="810000" cy="1050031"/>
          </a:xfrm>
          <a:prstGeom prst="rect">
            <a:avLst/>
          </a:prstGeom>
        </p:spPr>
      </p:pic>
      <p:pic>
        <p:nvPicPr>
          <p:cNvPr id="2059" name="Imagem 2058" descr="Código QR&#10;&#10;Descrição gerada automaticamente">
            <a:extLst>
              <a:ext uri="{FF2B5EF4-FFF2-40B4-BE49-F238E27FC236}">
                <a16:creationId xmlns:a16="http://schemas.microsoft.com/office/drawing/2014/main" id="{E72726FB-B7DD-F4DE-E955-2F619B5FF7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85" y="5384159"/>
            <a:ext cx="810000" cy="10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369585F-25C7-5363-30C0-1415E7C39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FA34FB35-3A45-739C-6AE1-3E87B9E0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99439" y="-1957600"/>
            <a:ext cx="5494370" cy="868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0" y="0"/>
            <a:ext cx="5257801" cy="6858000"/>
          </a:xfrm>
          <a:prstGeom prst="rect">
            <a:avLst/>
          </a:prstGeom>
          <a:solidFill>
            <a:srgbClr val="002E44"/>
          </a:solidFill>
        </p:spPr>
        <p:txBody>
          <a:bodyPr/>
          <a:lstStyle/>
          <a:p>
            <a:endParaRPr lang="pt-BR" sz="1200"/>
          </a:p>
        </p:txBody>
      </p:sp>
      <p:grpSp>
        <p:nvGrpSpPr>
          <p:cNvPr id="3" name="Group 3"/>
          <p:cNvGrpSpPr/>
          <p:nvPr/>
        </p:nvGrpSpPr>
        <p:grpSpPr>
          <a:xfrm rot="-3270436">
            <a:off x="-2546064" y="3592099"/>
            <a:ext cx="8065847" cy="4436302"/>
            <a:chOff x="0" y="0"/>
            <a:chExt cx="4060919" cy="2233549"/>
          </a:xfrm>
          <a:solidFill>
            <a:srgbClr val="9D83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4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5800" y="2477771"/>
            <a:ext cx="3694444" cy="369442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165" r="-20927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66984" y="690071"/>
            <a:ext cx="5455899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666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AGENDA</a:t>
            </a:r>
          </a:p>
        </p:txBody>
      </p:sp>
      <p:grpSp>
        <p:nvGrpSpPr>
          <p:cNvPr id="16" name="Group 85">
            <a:extLst>
              <a:ext uri="{FF2B5EF4-FFF2-40B4-BE49-F238E27FC236}">
                <a16:creationId xmlns:a16="http://schemas.microsoft.com/office/drawing/2014/main" id="{57CAC115-9C73-43E6-1505-697BA5EFA0FC}"/>
              </a:ext>
            </a:extLst>
          </p:cNvPr>
          <p:cNvGrpSpPr/>
          <p:nvPr/>
        </p:nvGrpSpPr>
        <p:grpSpPr>
          <a:xfrm>
            <a:off x="5994456" y="2353622"/>
            <a:ext cx="4103793" cy="584776"/>
            <a:chOff x="6335607" y="1839097"/>
            <a:chExt cx="2561427" cy="584776"/>
          </a:xfrm>
        </p:grpSpPr>
        <p:sp>
          <p:nvSpPr>
            <p:cNvPr id="17" name="TextBox 87">
              <a:extLst>
                <a:ext uri="{FF2B5EF4-FFF2-40B4-BE49-F238E27FC236}">
                  <a16:creationId xmlns:a16="http://schemas.microsoft.com/office/drawing/2014/main" id="{7CAB0B87-2ADA-4FBB-C5DE-D3E41E8EE9E7}"/>
                </a:ext>
              </a:extLst>
            </p:cNvPr>
            <p:cNvSpPr txBox="1"/>
            <p:nvPr/>
          </p:nvSpPr>
          <p:spPr>
            <a:xfrm>
              <a:off x="6335607" y="1880518"/>
              <a:ext cx="357790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 3</a:t>
              </a:r>
            </a:p>
          </p:txBody>
        </p:sp>
        <p:sp>
          <p:nvSpPr>
            <p:cNvPr id="18" name="TextBox 88">
              <a:extLst>
                <a:ext uri="{FF2B5EF4-FFF2-40B4-BE49-F238E27FC236}">
                  <a16:creationId xmlns:a16="http://schemas.microsoft.com/office/drawing/2014/main" id="{C07D77F6-B5A3-C2AD-EC70-254128C7286C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Apresentação Grupo</a:t>
              </a:r>
            </a:p>
          </p:txBody>
        </p:sp>
        <p:cxnSp>
          <p:nvCxnSpPr>
            <p:cNvPr id="19" name="Straight Connector 89">
              <a:extLst>
                <a:ext uri="{FF2B5EF4-FFF2-40B4-BE49-F238E27FC236}">
                  <a16:creationId xmlns:a16="http://schemas.microsoft.com/office/drawing/2014/main" id="{A802A356-D074-96D7-C84E-B4CA551B37A1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674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50">
            <a:extLst>
              <a:ext uri="{FF2B5EF4-FFF2-40B4-BE49-F238E27FC236}">
                <a16:creationId xmlns:a16="http://schemas.microsoft.com/office/drawing/2014/main" id="{EC0B30B8-0AB5-D449-BF27-FF704E30CFD9}"/>
              </a:ext>
            </a:extLst>
          </p:cNvPr>
          <p:cNvSpPr txBox="1"/>
          <p:nvPr/>
        </p:nvSpPr>
        <p:spPr>
          <a:xfrm>
            <a:off x="5994456" y="1926751"/>
            <a:ext cx="496800" cy="309600"/>
          </a:xfrm>
          <a:custGeom>
            <a:avLst/>
            <a:gdLst>
              <a:gd name="connsiteX0" fmla="*/ 291405 w 1050279"/>
              <a:gd name="connsiteY0" fmla="*/ 148159 h 657300"/>
              <a:gd name="connsiteX1" fmla="*/ 271760 w 1050279"/>
              <a:gd name="connsiteY1" fmla="*/ 151024 h 657300"/>
              <a:gd name="connsiteX2" fmla="*/ 256003 w 1050279"/>
              <a:gd name="connsiteY2" fmla="*/ 160642 h 657300"/>
              <a:gd name="connsiteX3" fmla="*/ 243929 w 1050279"/>
              <a:gd name="connsiteY3" fmla="*/ 174352 h 657300"/>
              <a:gd name="connsiteX4" fmla="*/ 234925 w 1050279"/>
              <a:gd name="connsiteY4" fmla="*/ 193179 h 657300"/>
              <a:gd name="connsiteX5" fmla="*/ 228376 w 1050279"/>
              <a:gd name="connsiteY5" fmla="*/ 214257 h 657300"/>
              <a:gd name="connsiteX6" fmla="*/ 223874 w 1050279"/>
              <a:gd name="connsiteY6" fmla="*/ 238814 h 657300"/>
              <a:gd name="connsiteX7" fmla="*/ 221214 w 1050279"/>
              <a:gd name="connsiteY7" fmla="*/ 263779 h 657300"/>
              <a:gd name="connsiteX8" fmla="*/ 219782 w 1050279"/>
              <a:gd name="connsiteY8" fmla="*/ 290792 h 657300"/>
              <a:gd name="connsiteX9" fmla="*/ 219372 w 1050279"/>
              <a:gd name="connsiteY9" fmla="*/ 316372 h 657300"/>
              <a:gd name="connsiteX10" fmla="*/ 219372 w 1050279"/>
              <a:gd name="connsiteY10" fmla="*/ 341747 h 657300"/>
              <a:gd name="connsiteX11" fmla="*/ 219372 w 1050279"/>
              <a:gd name="connsiteY11" fmla="*/ 349523 h 657300"/>
              <a:gd name="connsiteX12" fmla="*/ 219782 w 1050279"/>
              <a:gd name="connsiteY12" fmla="*/ 377763 h 657300"/>
              <a:gd name="connsiteX13" fmla="*/ 221623 w 1050279"/>
              <a:gd name="connsiteY13" fmla="*/ 407845 h 657300"/>
              <a:gd name="connsiteX14" fmla="*/ 225512 w 1050279"/>
              <a:gd name="connsiteY14" fmla="*/ 438950 h 657300"/>
              <a:gd name="connsiteX15" fmla="*/ 232674 w 1050279"/>
              <a:gd name="connsiteY15" fmla="*/ 466576 h 657300"/>
              <a:gd name="connsiteX16" fmla="*/ 243929 w 1050279"/>
              <a:gd name="connsiteY16" fmla="*/ 490314 h 657300"/>
              <a:gd name="connsiteX17" fmla="*/ 260505 w 1050279"/>
              <a:gd name="connsiteY17" fmla="*/ 505662 h 657300"/>
              <a:gd name="connsiteX18" fmla="*/ 283220 w 1050279"/>
              <a:gd name="connsiteY18" fmla="*/ 511597 h 657300"/>
              <a:gd name="connsiteX19" fmla="*/ 308799 w 1050279"/>
              <a:gd name="connsiteY19" fmla="*/ 505458 h 657300"/>
              <a:gd name="connsiteX20" fmla="*/ 327217 w 1050279"/>
              <a:gd name="connsiteY20" fmla="*/ 490724 h 657300"/>
              <a:gd name="connsiteX21" fmla="*/ 339291 w 1050279"/>
              <a:gd name="connsiteY21" fmla="*/ 466986 h 657300"/>
              <a:gd name="connsiteX22" fmla="*/ 346658 w 1050279"/>
              <a:gd name="connsiteY22" fmla="*/ 440178 h 657300"/>
              <a:gd name="connsiteX23" fmla="*/ 350341 w 1050279"/>
              <a:gd name="connsiteY23" fmla="*/ 409482 h 657300"/>
              <a:gd name="connsiteX24" fmla="*/ 351774 w 1050279"/>
              <a:gd name="connsiteY24" fmla="*/ 380628 h 657300"/>
              <a:gd name="connsiteX25" fmla="*/ 351978 w 1050279"/>
              <a:gd name="connsiteY25" fmla="*/ 353207 h 657300"/>
              <a:gd name="connsiteX26" fmla="*/ 351978 w 1050279"/>
              <a:gd name="connsiteY26" fmla="*/ 347886 h 657300"/>
              <a:gd name="connsiteX27" fmla="*/ 353615 w 1050279"/>
              <a:gd name="connsiteY27" fmla="*/ 304503 h 657300"/>
              <a:gd name="connsiteX28" fmla="*/ 353820 w 1050279"/>
              <a:gd name="connsiteY28" fmla="*/ 288131 h 657300"/>
              <a:gd name="connsiteX29" fmla="*/ 354025 w 1050279"/>
              <a:gd name="connsiteY29" fmla="*/ 265007 h 657300"/>
              <a:gd name="connsiteX30" fmla="*/ 352797 w 1050279"/>
              <a:gd name="connsiteY30" fmla="*/ 239837 h 657300"/>
              <a:gd name="connsiteX31" fmla="*/ 349523 w 1050279"/>
              <a:gd name="connsiteY31" fmla="*/ 212824 h 657300"/>
              <a:gd name="connsiteX32" fmla="*/ 342769 w 1050279"/>
              <a:gd name="connsiteY32" fmla="*/ 188677 h 657300"/>
              <a:gd name="connsiteX33" fmla="*/ 331514 w 1050279"/>
              <a:gd name="connsiteY33" fmla="*/ 167190 h 657300"/>
              <a:gd name="connsiteX34" fmla="*/ 314734 w 1050279"/>
              <a:gd name="connsiteY34" fmla="*/ 153684 h 657300"/>
              <a:gd name="connsiteX35" fmla="*/ 291405 w 1050279"/>
              <a:gd name="connsiteY35" fmla="*/ 148159 h 657300"/>
              <a:gd name="connsiteX36" fmla="*/ 857100 w 1050279"/>
              <a:gd name="connsiteY36" fmla="*/ 18827 h 657300"/>
              <a:gd name="connsiteX37" fmla="*/ 1004440 w 1050279"/>
              <a:gd name="connsiteY37" fmla="*/ 20464 h 657300"/>
              <a:gd name="connsiteX38" fmla="*/ 1036363 w 1050279"/>
              <a:gd name="connsiteY38" fmla="*/ 18827 h 657300"/>
              <a:gd name="connsiteX39" fmla="*/ 1041479 w 1050279"/>
              <a:gd name="connsiteY39" fmla="*/ 20873 h 657300"/>
              <a:gd name="connsiteX40" fmla="*/ 1044140 w 1050279"/>
              <a:gd name="connsiteY40" fmla="*/ 27012 h 657300"/>
              <a:gd name="connsiteX41" fmla="*/ 1045163 w 1050279"/>
              <a:gd name="connsiteY41" fmla="*/ 35607 h 657300"/>
              <a:gd name="connsiteX42" fmla="*/ 1045367 w 1050279"/>
              <a:gd name="connsiteY42" fmla="*/ 49113 h 657300"/>
              <a:gd name="connsiteX43" fmla="*/ 1045367 w 1050279"/>
              <a:gd name="connsiteY43" fmla="*/ 267668 h 657300"/>
              <a:gd name="connsiteX44" fmla="*/ 1047823 w 1050279"/>
              <a:gd name="connsiteY44" fmla="*/ 450001 h 657300"/>
              <a:gd name="connsiteX45" fmla="*/ 1050279 w 1050279"/>
              <a:gd name="connsiteY45" fmla="*/ 632743 h 657300"/>
              <a:gd name="connsiteX46" fmla="*/ 991343 w 1050279"/>
              <a:gd name="connsiteY46" fmla="*/ 647477 h 657300"/>
              <a:gd name="connsiteX47" fmla="*/ 969242 w 1050279"/>
              <a:gd name="connsiteY47" fmla="*/ 647068 h 657300"/>
              <a:gd name="connsiteX48" fmla="*/ 950415 w 1050279"/>
              <a:gd name="connsiteY48" fmla="*/ 646658 h 657300"/>
              <a:gd name="connsiteX49" fmla="*/ 918082 w 1050279"/>
              <a:gd name="connsiteY49" fmla="*/ 647068 h 657300"/>
              <a:gd name="connsiteX50" fmla="*/ 887386 w 1050279"/>
              <a:gd name="connsiteY50" fmla="*/ 647477 h 657300"/>
              <a:gd name="connsiteX51" fmla="*/ 811261 w 1050279"/>
              <a:gd name="connsiteY51" fmla="*/ 645840 h 657300"/>
              <a:gd name="connsiteX52" fmla="*/ 800620 w 1050279"/>
              <a:gd name="connsiteY52" fmla="*/ 631924 h 657300"/>
              <a:gd name="connsiteX53" fmla="*/ 796527 w 1050279"/>
              <a:gd name="connsiteY53" fmla="*/ 614735 h 657300"/>
              <a:gd name="connsiteX54" fmla="*/ 798164 w 1050279"/>
              <a:gd name="connsiteY54" fmla="*/ 434653 h 657300"/>
              <a:gd name="connsiteX55" fmla="*/ 798164 w 1050279"/>
              <a:gd name="connsiteY55" fmla="*/ 256208 h 657300"/>
              <a:gd name="connsiteX56" fmla="*/ 686022 w 1050279"/>
              <a:gd name="connsiteY56" fmla="*/ 311870 h 657300"/>
              <a:gd name="connsiteX57" fmla="*/ 675790 w 1050279"/>
              <a:gd name="connsiteY57" fmla="*/ 309414 h 657300"/>
              <a:gd name="connsiteX58" fmla="*/ 672107 w 1050279"/>
              <a:gd name="connsiteY58" fmla="*/ 300410 h 657300"/>
              <a:gd name="connsiteX59" fmla="*/ 672107 w 1050279"/>
              <a:gd name="connsiteY59" fmla="*/ 241474 h 657300"/>
              <a:gd name="connsiteX60" fmla="*/ 672107 w 1050279"/>
              <a:gd name="connsiteY60" fmla="*/ 227968 h 657300"/>
              <a:gd name="connsiteX61" fmla="*/ 675790 w 1050279"/>
              <a:gd name="connsiteY61" fmla="*/ 146931 h 657300"/>
              <a:gd name="connsiteX62" fmla="*/ 693389 w 1050279"/>
              <a:gd name="connsiteY62" fmla="*/ 124011 h 657300"/>
              <a:gd name="connsiteX63" fmla="*/ 708532 w 1050279"/>
              <a:gd name="connsiteY63" fmla="*/ 116235 h 657300"/>
              <a:gd name="connsiteX64" fmla="*/ 729405 w 1050279"/>
              <a:gd name="connsiteY64" fmla="*/ 104775 h 657300"/>
              <a:gd name="connsiteX65" fmla="*/ 766445 w 1050279"/>
              <a:gd name="connsiteY65" fmla="*/ 87995 h 657300"/>
              <a:gd name="connsiteX66" fmla="*/ 815558 w 1050279"/>
              <a:gd name="connsiteY66" fmla="*/ 58118 h 657300"/>
              <a:gd name="connsiteX67" fmla="*/ 857100 w 1050279"/>
              <a:gd name="connsiteY67" fmla="*/ 18827 h 657300"/>
              <a:gd name="connsiteX68" fmla="*/ 286494 w 1050279"/>
              <a:gd name="connsiteY68" fmla="*/ 0 h 657300"/>
              <a:gd name="connsiteX69" fmla="*/ 377149 w 1050279"/>
              <a:gd name="connsiteY69" fmla="*/ 11255 h 657300"/>
              <a:gd name="connsiteX70" fmla="*/ 447340 w 1050279"/>
              <a:gd name="connsiteY70" fmla="*/ 41337 h 657300"/>
              <a:gd name="connsiteX71" fmla="*/ 498909 w 1050279"/>
              <a:gd name="connsiteY71" fmla="*/ 87381 h 657300"/>
              <a:gd name="connsiteX72" fmla="*/ 534925 w 1050279"/>
              <a:gd name="connsiteY72" fmla="*/ 144066 h 657300"/>
              <a:gd name="connsiteX73" fmla="*/ 557026 w 1050279"/>
              <a:gd name="connsiteY73" fmla="*/ 208118 h 657300"/>
              <a:gd name="connsiteX74" fmla="*/ 568895 w 1050279"/>
              <a:gd name="connsiteY74" fmla="*/ 274216 h 657300"/>
              <a:gd name="connsiteX75" fmla="*/ 572169 w 1050279"/>
              <a:gd name="connsiteY75" fmla="*/ 339700 h 657300"/>
              <a:gd name="connsiteX76" fmla="*/ 549864 w 1050279"/>
              <a:gd name="connsiteY76" fmla="*/ 478445 h 657300"/>
              <a:gd name="connsiteX77" fmla="*/ 488063 w 1050279"/>
              <a:gd name="connsiteY77" fmla="*/ 578309 h 657300"/>
              <a:gd name="connsiteX78" fmla="*/ 396180 w 1050279"/>
              <a:gd name="connsiteY78" fmla="*/ 637245 h 657300"/>
              <a:gd name="connsiteX79" fmla="*/ 281582 w 1050279"/>
              <a:gd name="connsiteY79" fmla="*/ 657300 h 657300"/>
              <a:gd name="connsiteX80" fmla="*/ 197476 w 1050279"/>
              <a:gd name="connsiteY80" fmla="*/ 648500 h 657300"/>
              <a:gd name="connsiteX81" fmla="*/ 131787 w 1050279"/>
              <a:gd name="connsiteY81" fmla="*/ 624557 h 657300"/>
              <a:gd name="connsiteX82" fmla="*/ 82469 w 1050279"/>
              <a:gd name="connsiteY82" fmla="*/ 586085 h 657300"/>
              <a:gd name="connsiteX83" fmla="*/ 46862 w 1050279"/>
              <a:gd name="connsiteY83" fmla="*/ 536358 h 657300"/>
              <a:gd name="connsiteX84" fmla="*/ 22919 w 1050279"/>
              <a:gd name="connsiteY84" fmla="*/ 475785 h 657300"/>
              <a:gd name="connsiteX85" fmla="*/ 7981 w 1050279"/>
              <a:gd name="connsiteY85" fmla="*/ 408050 h 657300"/>
              <a:gd name="connsiteX86" fmla="*/ 0 w 1050279"/>
              <a:gd name="connsiteY86" fmla="*/ 333152 h 657300"/>
              <a:gd name="connsiteX87" fmla="*/ 286494 w 1050279"/>
              <a:gd name="connsiteY87" fmla="*/ 0 h 6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50279" h="657300">
                <a:moveTo>
                  <a:pt x="291405" y="148159"/>
                </a:moveTo>
                <a:cubicBezTo>
                  <a:pt x="284311" y="148159"/>
                  <a:pt x="277763" y="149114"/>
                  <a:pt x="271760" y="151024"/>
                </a:cubicBezTo>
                <a:cubicBezTo>
                  <a:pt x="265757" y="152933"/>
                  <a:pt x="260505" y="156139"/>
                  <a:pt x="256003" y="160642"/>
                </a:cubicBezTo>
                <a:cubicBezTo>
                  <a:pt x="251501" y="165144"/>
                  <a:pt x="247476" y="169714"/>
                  <a:pt x="243929" y="174352"/>
                </a:cubicBezTo>
                <a:cubicBezTo>
                  <a:pt x="240382" y="178991"/>
                  <a:pt x="237381" y="185266"/>
                  <a:pt x="234925" y="193179"/>
                </a:cubicBezTo>
                <a:cubicBezTo>
                  <a:pt x="232469" y="201092"/>
                  <a:pt x="230286" y="208118"/>
                  <a:pt x="228376" y="214257"/>
                </a:cubicBezTo>
                <a:cubicBezTo>
                  <a:pt x="226466" y="220396"/>
                  <a:pt x="224966" y="228582"/>
                  <a:pt x="223874" y="238814"/>
                </a:cubicBezTo>
                <a:cubicBezTo>
                  <a:pt x="222783" y="249045"/>
                  <a:pt x="221896" y="257367"/>
                  <a:pt x="221214" y="263779"/>
                </a:cubicBezTo>
                <a:cubicBezTo>
                  <a:pt x="220532" y="270191"/>
                  <a:pt x="220054" y="279196"/>
                  <a:pt x="219782" y="290792"/>
                </a:cubicBezTo>
                <a:cubicBezTo>
                  <a:pt x="219509" y="302388"/>
                  <a:pt x="219372" y="310915"/>
                  <a:pt x="219372" y="316372"/>
                </a:cubicBezTo>
                <a:cubicBezTo>
                  <a:pt x="219372" y="321829"/>
                  <a:pt x="219372" y="330287"/>
                  <a:pt x="219372" y="341747"/>
                </a:cubicBezTo>
                <a:cubicBezTo>
                  <a:pt x="219372" y="345294"/>
                  <a:pt x="219372" y="347886"/>
                  <a:pt x="219372" y="349523"/>
                </a:cubicBezTo>
                <a:cubicBezTo>
                  <a:pt x="219372" y="360164"/>
                  <a:pt x="219509" y="369578"/>
                  <a:pt x="219782" y="377763"/>
                </a:cubicBezTo>
                <a:cubicBezTo>
                  <a:pt x="220054" y="385949"/>
                  <a:pt x="220668" y="395976"/>
                  <a:pt x="221623" y="407845"/>
                </a:cubicBezTo>
                <a:cubicBezTo>
                  <a:pt x="222578" y="419714"/>
                  <a:pt x="223874" y="430082"/>
                  <a:pt x="225512" y="438950"/>
                </a:cubicBezTo>
                <a:cubicBezTo>
                  <a:pt x="227149" y="447818"/>
                  <a:pt x="229536" y="457027"/>
                  <a:pt x="232674" y="466576"/>
                </a:cubicBezTo>
                <a:cubicBezTo>
                  <a:pt x="235812" y="476126"/>
                  <a:pt x="239563" y="484039"/>
                  <a:pt x="243929" y="490314"/>
                </a:cubicBezTo>
                <a:cubicBezTo>
                  <a:pt x="248295" y="496590"/>
                  <a:pt x="253820" y="501706"/>
                  <a:pt x="260505" y="505662"/>
                </a:cubicBezTo>
                <a:cubicBezTo>
                  <a:pt x="267190" y="509619"/>
                  <a:pt x="274761" y="511597"/>
                  <a:pt x="283220" y="511597"/>
                </a:cubicBezTo>
                <a:cubicBezTo>
                  <a:pt x="292769" y="511597"/>
                  <a:pt x="301296" y="509551"/>
                  <a:pt x="308799" y="505458"/>
                </a:cubicBezTo>
                <a:cubicBezTo>
                  <a:pt x="316303" y="501365"/>
                  <a:pt x="322442" y="496454"/>
                  <a:pt x="327217" y="490724"/>
                </a:cubicBezTo>
                <a:cubicBezTo>
                  <a:pt x="331992" y="484994"/>
                  <a:pt x="336016" y="477081"/>
                  <a:pt x="339291" y="466986"/>
                </a:cubicBezTo>
                <a:cubicBezTo>
                  <a:pt x="342565" y="456890"/>
                  <a:pt x="345020" y="447954"/>
                  <a:pt x="346658" y="440178"/>
                </a:cubicBezTo>
                <a:cubicBezTo>
                  <a:pt x="348295" y="432402"/>
                  <a:pt x="349523" y="422170"/>
                  <a:pt x="350341" y="409482"/>
                </a:cubicBezTo>
                <a:cubicBezTo>
                  <a:pt x="351160" y="396795"/>
                  <a:pt x="351637" y="387177"/>
                  <a:pt x="351774" y="380628"/>
                </a:cubicBezTo>
                <a:cubicBezTo>
                  <a:pt x="351910" y="374080"/>
                  <a:pt x="351978" y="364939"/>
                  <a:pt x="351978" y="353207"/>
                </a:cubicBezTo>
                <a:cubicBezTo>
                  <a:pt x="351978" y="350751"/>
                  <a:pt x="351978" y="348977"/>
                  <a:pt x="351978" y="347886"/>
                </a:cubicBezTo>
                <a:cubicBezTo>
                  <a:pt x="353070" y="338609"/>
                  <a:pt x="353615" y="324148"/>
                  <a:pt x="353615" y="304503"/>
                </a:cubicBezTo>
                <a:cubicBezTo>
                  <a:pt x="353615" y="303138"/>
                  <a:pt x="353684" y="297681"/>
                  <a:pt x="353820" y="288131"/>
                </a:cubicBezTo>
                <a:cubicBezTo>
                  <a:pt x="353956" y="278582"/>
                  <a:pt x="354025" y="270874"/>
                  <a:pt x="354025" y="265007"/>
                </a:cubicBezTo>
                <a:cubicBezTo>
                  <a:pt x="354025" y="259141"/>
                  <a:pt x="353615" y="250751"/>
                  <a:pt x="352797" y="239837"/>
                </a:cubicBezTo>
                <a:cubicBezTo>
                  <a:pt x="351978" y="228923"/>
                  <a:pt x="350887" y="219919"/>
                  <a:pt x="349523" y="212824"/>
                </a:cubicBezTo>
                <a:cubicBezTo>
                  <a:pt x="348158" y="205730"/>
                  <a:pt x="345907" y="197681"/>
                  <a:pt x="342769" y="188677"/>
                </a:cubicBezTo>
                <a:cubicBezTo>
                  <a:pt x="339632" y="179673"/>
                  <a:pt x="335880" y="172511"/>
                  <a:pt x="331514" y="167190"/>
                </a:cubicBezTo>
                <a:cubicBezTo>
                  <a:pt x="327149" y="161869"/>
                  <a:pt x="321555" y="157367"/>
                  <a:pt x="314734" y="153684"/>
                </a:cubicBezTo>
                <a:cubicBezTo>
                  <a:pt x="307913" y="150000"/>
                  <a:pt x="300136" y="148159"/>
                  <a:pt x="291405" y="148159"/>
                </a:cubicBezTo>
                <a:close/>
                <a:moveTo>
                  <a:pt x="857100" y="18827"/>
                </a:moveTo>
                <a:cubicBezTo>
                  <a:pt x="922584" y="19918"/>
                  <a:pt x="971698" y="20464"/>
                  <a:pt x="1004440" y="20464"/>
                </a:cubicBezTo>
                <a:cubicBezTo>
                  <a:pt x="1018628" y="20464"/>
                  <a:pt x="1029269" y="19918"/>
                  <a:pt x="1036363" y="18827"/>
                </a:cubicBezTo>
                <a:cubicBezTo>
                  <a:pt x="1038546" y="19100"/>
                  <a:pt x="1040252" y="19782"/>
                  <a:pt x="1041479" y="20873"/>
                </a:cubicBezTo>
                <a:cubicBezTo>
                  <a:pt x="1042707" y="21965"/>
                  <a:pt x="1043594" y="24011"/>
                  <a:pt x="1044140" y="27012"/>
                </a:cubicBezTo>
                <a:cubicBezTo>
                  <a:pt x="1044685" y="30014"/>
                  <a:pt x="1045026" y="32879"/>
                  <a:pt x="1045163" y="35607"/>
                </a:cubicBezTo>
                <a:cubicBezTo>
                  <a:pt x="1045299" y="38336"/>
                  <a:pt x="1045367" y="42838"/>
                  <a:pt x="1045367" y="49113"/>
                </a:cubicBezTo>
                <a:lnTo>
                  <a:pt x="1045367" y="267668"/>
                </a:lnTo>
                <a:cubicBezTo>
                  <a:pt x="1045367" y="308322"/>
                  <a:pt x="1046186" y="369100"/>
                  <a:pt x="1047823" y="450001"/>
                </a:cubicBezTo>
                <a:cubicBezTo>
                  <a:pt x="1049460" y="530901"/>
                  <a:pt x="1050279" y="591815"/>
                  <a:pt x="1050279" y="632743"/>
                </a:cubicBezTo>
                <a:cubicBezTo>
                  <a:pt x="1048914" y="642566"/>
                  <a:pt x="1029269" y="647477"/>
                  <a:pt x="991343" y="647477"/>
                </a:cubicBezTo>
                <a:cubicBezTo>
                  <a:pt x="985886" y="647477"/>
                  <a:pt x="978519" y="647341"/>
                  <a:pt x="969242" y="647068"/>
                </a:cubicBezTo>
                <a:cubicBezTo>
                  <a:pt x="959965" y="646795"/>
                  <a:pt x="953689" y="646658"/>
                  <a:pt x="950415" y="646658"/>
                </a:cubicBezTo>
                <a:cubicBezTo>
                  <a:pt x="942775" y="646658"/>
                  <a:pt x="931998" y="646795"/>
                  <a:pt x="918082" y="647068"/>
                </a:cubicBezTo>
                <a:cubicBezTo>
                  <a:pt x="904167" y="647341"/>
                  <a:pt x="893935" y="647477"/>
                  <a:pt x="887386" y="647477"/>
                </a:cubicBezTo>
                <a:cubicBezTo>
                  <a:pt x="870470" y="647477"/>
                  <a:pt x="845094" y="646931"/>
                  <a:pt x="811261" y="645840"/>
                </a:cubicBezTo>
                <a:lnTo>
                  <a:pt x="800620" y="631924"/>
                </a:lnTo>
                <a:cubicBezTo>
                  <a:pt x="797891" y="629196"/>
                  <a:pt x="796527" y="623466"/>
                  <a:pt x="796527" y="614735"/>
                </a:cubicBezTo>
                <a:cubicBezTo>
                  <a:pt x="796527" y="573261"/>
                  <a:pt x="797072" y="513234"/>
                  <a:pt x="798164" y="434653"/>
                </a:cubicBezTo>
                <a:lnTo>
                  <a:pt x="798164" y="256208"/>
                </a:lnTo>
                <a:cubicBezTo>
                  <a:pt x="758055" y="282674"/>
                  <a:pt x="720674" y="301228"/>
                  <a:pt x="686022" y="311870"/>
                </a:cubicBezTo>
                <a:cubicBezTo>
                  <a:pt x="681383" y="311870"/>
                  <a:pt x="677973" y="311051"/>
                  <a:pt x="675790" y="309414"/>
                </a:cubicBezTo>
                <a:cubicBezTo>
                  <a:pt x="673607" y="307777"/>
                  <a:pt x="672379" y="304775"/>
                  <a:pt x="672107" y="300410"/>
                </a:cubicBezTo>
                <a:lnTo>
                  <a:pt x="672107" y="241474"/>
                </a:lnTo>
                <a:cubicBezTo>
                  <a:pt x="672107" y="238472"/>
                  <a:pt x="672107" y="233970"/>
                  <a:pt x="672107" y="227968"/>
                </a:cubicBezTo>
                <a:cubicBezTo>
                  <a:pt x="672107" y="183493"/>
                  <a:pt x="673334" y="156481"/>
                  <a:pt x="675790" y="146931"/>
                </a:cubicBezTo>
                <a:cubicBezTo>
                  <a:pt x="678246" y="137654"/>
                  <a:pt x="684112" y="130014"/>
                  <a:pt x="693389" y="124011"/>
                </a:cubicBezTo>
                <a:cubicBezTo>
                  <a:pt x="696117" y="122374"/>
                  <a:pt x="701165" y="119782"/>
                  <a:pt x="708532" y="116235"/>
                </a:cubicBezTo>
                <a:lnTo>
                  <a:pt x="729405" y="104775"/>
                </a:lnTo>
                <a:cubicBezTo>
                  <a:pt x="741138" y="99864"/>
                  <a:pt x="753484" y="94270"/>
                  <a:pt x="766445" y="87995"/>
                </a:cubicBezTo>
                <a:cubicBezTo>
                  <a:pt x="779405" y="81719"/>
                  <a:pt x="795776" y="71760"/>
                  <a:pt x="815558" y="58118"/>
                </a:cubicBezTo>
                <a:cubicBezTo>
                  <a:pt x="835340" y="44475"/>
                  <a:pt x="849187" y="31378"/>
                  <a:pt x="857100" y="18827"/>
                </a:cubicBezTo>
                <a:close/>
                <a:moveTo>
                  <a:pt x="286494" y="0"/>
                </a:moveTo>
                <a:cubicBezTo>
                  <a:pt x="319509" y="0"/>
                  <a:pt x="349727" y="3752"/>
                  <a:pt x="377149" y="11255"/>
                </a:cubicBezTo>
                <a:cubicBezTo>
                  <a:pt x="404570" y="18759"/>
                  <a:pt x="427967" y="28786"/>
                  <a:pt x="447340" y="41337"/>
                </a:cubicBezTo>
                <a:cubicBezTo>
                  <a:pt x="466712" y="53888"/>
                  <a:pt x="483902" y="69236"/>
                  <a:pt x="498909" y="87381"/>
                </a:cubicBezTo>
                <a:cubicBezTo>
                  <a:pt x="513916" y="105526"/>
                  <a:pt x="525921" y="124420"/>
                  <a:pt x="534925" y="144066"/>
                </a:cubicBezTo>
                <a:cubicBezTo>
                  <a:pt x="543929" y="163711"/>
                  <a:pt x="551296" y="185062"/>
                  <a:pt x="557026" y="208118"/>
                </a:cubicBezTo>
                <a:cubicBezTo>
                  <a:pt x="562756" y="231174"/>
                  <a:pt x="566712" y="253206"/>
                  <a:pt x="568895" y="274216"/>
                </a:cubicBezTo>
                <a:cubicBezTo>
                  <a:pt x="571078" y="295226"/>
                  <a:pt x="572169" y="317054"/>
                  <a:pt x="572169" y="339700"/>
                </a:cubicBezTo>
                <a:cubicBezTo>
                  <a:pt x="572169" y="391542"/>
                  <a:pt x="564734" y="437791"/>
                  <a:pt x="549864" y="478445"/>
                </a:cubicBezTo>
                <a:cubicBezTo>
                  <a:pt x="534993" y="519100"/>
                  <a:pt x="514393" y="552388"/>
                  <a:pt x="488063" y="578309"/>
                </a:cubicBezTo>
                <a:cubicBezTo>
                  <a:pt x="461733" y="604230"/>
                  <a:pt x="431105" y="623875"/>
                  <a:pt x="396180" y="637245"/>
                </a:cubicBezTo>
                <a:cubicBezTo>
                  <a:pt x="361255" y="650615"/>
                  <a:pt x="323056" y="657300"/>
                  <a:pt x="281582" y="657300"/>
                </a:cubicBezTo>
                <a:cubicBezTo>
                  <a:pt x="250750" y="657300"/>
                  <a:pt x="222715" y="654366"/>
                  <a:pt x="197476" y="648500"/>
                </a:cubicBezTo>
                <a:cubicBezTo>
                  <a:pt x="172237" y="642634"/>
                  <a:pt x="150341" y="634653"/>
                  <a:pt x="131787" y="624557"/>
                </a:cubicBezTo>
                <a:cubicBezTo>
                  <a:pt x="113233" y="614462"/>
                  <a:pt x="96794" y="601638"/>
                  <a:pt x="82469" y="586085"/>
                </a:cubicBezTo>
                <a:cubicBezTo>
                  <a:pt x="68144" y="570533"/>
                  <a:pt x="56275" y="553957"/>
                  <a:pt x="46862" y="536358"/>
                </a:cubicBezTo>
                <a:cubicBezTo>
                  <a:pt x="37449" y="518759"/>
                  <a:pt x="29468" y="498568"/>
                  <a:pt x="22919" y="475785"/>
                </a:cubicBezTo>
                <a:cubicBezTo>
                  <a:pt x="16371" y="453002"/>
                  <a:pt x="11391" y="430424"/>
                  <a:pt x="7981" y="408050"/>
                </a:cubicBezTo>
                <a:cubicBezTo>
                  <a:pt x="4570" y="385676"/>
                  <a:pt x="1910" y="360710"/>
                  <a:pt x="0" y="333152"/>
                </a:cubicBezTo>
                <a:cubicBezTo>
                  <a:pt x="0" y="126058"/>
                  <a:pt x="95498" y="15007"/>
                  <a:pt x="286494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2E4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7" name="Graphic 4" descr="Link">
            <a:extLst>
              <a:ext uri="{FF2B5EF4-FFF2-40B4-BE49-F238E27FC236}">
                <a16:creationId xmlns:a16="http://schemas.microsoft.com/office/drawing/2014/main" id="{A07EA8F9-695A-4895-8DBA-2A0E59DD5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153" y="2666720"/>
            <a:ext cx="266356" cy="266356"/>
          </a:xfrm>
          <a:prstGeom prst="rect">
            <a:avLst/>
          </a:prstGeom>
        </p:spPr>
      </p:pic>
      <p:grpSp>
        <p:nvGrpSpPr>
          <p:cNvPr id="30" name="Group 85">
            <a:extLst>
              <a:ext uri="{FF2B5EF4-FFF2-40B4-BE49-F238E27FC236}">
                <a16:creationId xmlns:a16="http://schemas.microsoft.com/office/drawing/2014/main" id="{8EEA6147-68D0-A11C-0522-0F0BF58B006E}"/>
              </a:ext>
            </a:extLst>
          </p:cNvPr>
          <p:cNvGrpSpPr/>
          <p:nvPr/>
        </p:nvGrpSpPr>
        <p:grpSpPr>
          <a:xfrm>
            <a:off x="6004184" y="3631625"/>
            <a:ext cx="4103793" cy="584776"/>
            <a:chOff x="6335607" y="1839097"/>
            <a:chExt cx="2561427" cy="584776"/>
          </a:xfrm>
        </p:grpSpPr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AA3012D8-7E8A-51A3-7F7D-B70C95464E80}"/>
                </a:ext>
              </a:extLst>
            </p:cNvPr>
            <p:cNvSpPr txBox="1"/>
            <p:nvPr/>
          </p:nvSpPr>
          <p:spPr>
            <a:xfrm>
              <a:off x="6335607" y="1880518"/>
              <a:ext cx="357790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 4</a:t>
              </a:r>
            </a:p>
          </p:txBody>
        </p:sp>
        <p:sp>
          <p:nvSpPr>
            <p:cNvPr id="32" name="TextBox 88">
              <a:extLst>
                <a:ext uri="{FF2B5EF4-FFF2-40B4-BE49-F238E27FC236}">
                  <a16:creationId xmlns:a16="http://schemas.microsoft.com/office/drawing/2014/main" id="{101D3442-38D8-6E66-07C9-316DE0696A21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Quem somos</a:t>
              </a:r>
            </a:p>
          </p:txBody>
        </p:sp>
        <p:cxnSp>
          <p:nvCxnSpPr>
            <p:cNvPr id="33" name="Straight Connector 89">
              <a:extLst>
                <a:ext uri="{FF2B5EF4-FFF2-40B4-BE49-F238E27FC236}">
                  <a16:creationId xmlns:a16="http://schemas.microsoft.com/office/drawing/2014/main" id="{C3855472-1A6E-D265-6044-28D04FFD0B50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674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phic 4" descr="Link">
            <a:extLst>
              <a:ext uri="{FF2B5EF4-FFF2-40B4-BE49-F238E27FC236}">
                <a16:creationId xmlns:a16="http://schemas.microsoft.com/office/drawing/2014/main" id="{AEAF8948-2809-C42F-A664-70492B24D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1104" y="3968570"/>
            <a:ext cx="266356" cy="266356"/>
          </a:xfrm>
          <a:prstGeom prst="rect">
            <a:avLst/>
          </a:prstGeom>
        </p:spPr>
      </p:pic>
      <p:sp>
        <p:nvSpPr>
          <p:cNvPr id="36" name="TextBox 49">
            <a:extLst>
              <a:ext uri="{FF2B5EF4-FFF2-40B4-BE49-F238E27FC236}">
                <a16:creationId xmlns:a16="http://schemas.microsoft.com/office/drawing/2014/main" id="{2BB255FC-D6A5-0D5A-B0B5-02D5063F93AB}"/>
              </a:ext>
            </a:extLst>
          </p:cNvPr>
          <p:cNvSpPr txBox="1"/>
          <p:nvPr/>
        </p:nvSpPr>
        <p:spPr>
          <a:xfrm>
            <a:off x="5994456" y="3239125"/>
            <a:ext cx="496800" cy="309600"/>
          </a:xfrm>
          <a:custGeom>
            <a:avLst/>
            <a:gdLst>
              <a:gd name="connsiteX0" fmla="*/ 291405 w 1170607"/>
              <a:gd name="connsiteY0" fmla="*/ 148159 h 657300"/>
              <a:gd name="connsiteX1" fmla="*/ 271760 w 1170607"/>
              <a:gd name="connsiteY1" fmla="*/ 151024 h 657300"/>
              <a:gd name="connsiteX2" fmla="*/ 256003 w 1170607"/>
              <a:gd name="connsiteY2" fmla="*/ 160642 h 657300"/>
              <a:gd name="connsiteX3" fmla="*/ 243929 w 1170607"/>
              <a:gd name="connsiteY3" fmla="*/ 174352 h 657300"/>
              <a:gd name="connsiteX4" fmla="*/ 234925 w 1170607"/>
              <a:gd name="connsiteY4" fmla="*/ 193179 h 657300"/>
              <a:gd name="connsiteX5" fmla="*/ 228377 w 1170607"/>
              <a:gd name="connsiteY5" fmla="*/ 214257 h 657300"/>
              <a:gd name="connsiteX6" fmla="*/ 223875 w 1170607"/>
              <a:gd name="connsiteY6" fmla="*/ 238814 h 657300"/>
              <a:gd name="connsiteX7" fmla="*/ 221214 w 1170607"/>
              <a:gd name="connsiteY7" fmla="*/ 263779 h 657300"/>
              <a:gd name="connsiteX8" fmla="*/ 219782 w 1170607"/>
              <a:gd name="connsiteY8" fmla="*/ 290792 h 657300"/>
              <a:gd name="connsiteX9" fmla="*/ 219372 w 1170607"/>
              <a:gd name="connsiteY9" fmla="*/ 316372 h 657300"/>
              <a:gd name="connsiteX10" fmla="*/ 219372 w 1170607"/>
              <a:gd name="connsiteY10" fmla="*/ 341747 h 657300"/>
              <a:gd name="connsiteX11" fmla="*/ 219372 w 1170607"/>
              <a:gd name="connsiteY11" fmla="*/ 349523 h 657300"/>
              <a:gd name="connsiteX12" fmla="*/ 219782 w 1170607"/>
              <a:gd name="connsiteY12" fmla="*/ 377763 h 657300"/>
              <a:gd name="connsiteX13" fmla="*/ 221623 w 1170607"/>
              <a:gd name="connsiteY13" fmla="*/ 407845 h 657300"/>
              <a:gd name="connsiteX14" fmla="*/ 225512 w 1170607"/>
              <a:gd name="connsiteY14" fmla="*/ 438950 h 657300"/>
              <a:gd name="connsiteX15" fmla="*/ 232674 w 1170607"/>
              <a:gd name="connsiteY15" fmla="*/ 466576 h 657300"/>
              <a:gd name="connsiteX16" fmla="*/ 243929 w 1170607"/>
              <a:gd name="connsiteY16" fmla="*/ 490314 h 657300"/>
              <a:gd name="connsiteX17" fmla="*/ 260505 w 1170607"/>
              <a:gd name="connsiteY17" fmla="*/ 505662 h 657300"/>
              <a:gd name="connsiteX18" fmla="*/ 283220 w 1170607"/>
              <a:gd name="connsiteY18" fmla="*/ 511597 h 657300"/>
              <a:gd name="connsiteX19" fmla="*/ 308800 w 1170607"/>
              <a:gd name="connsiteY19" fmla="*/ 505458 h 657300"/>
              <a:gd name="connsiteX20" fmla="*/ 327217 w 1170607"/>
              <a:gd name="connsiteY20" fmla="*/ 490724 h 657300"/>
              <a:gd name="connsiteX21" fmla="*/ 339291 w 1170607"/>
              <a:gd name="connsiteY21" fmla="*/ 466986 h 657300"/>
              <a:gd name="connsiteX22" fmla="*/ 346658 w 1170607"/>
              <a:gd name="connsiteY22" fmla="*/ 440178 h 657300"/>
              <a:gd name="connsiteX23" fmla="*/ 350341 w 1170607"/>
              <a:gd name="connsiteY23" fmla="*/ 409482 h 657300"/>
              <a:gd name="connsiteX24" fmla="*/ 351774 w 1170607"/>
              <a:gd name="connsiteY24" fmla="*/ 380628 h 657300"/>
              <a:gd name="connsiteX25" fmla="*/ 351978 w 1170607"/>
              <a:gd name="connsiteY25" fmla="*/ 353207 h 657300"/>
              <a:gd name="connsiteX26" fmla="*/ 351978 w 1170607"/>
              <a:gd name="connsiteY26" fmla="*/ 347886 h 657300"/>
              <a:gd name="connsiteX27" fmla="*/ 353615 w 1170607"/>
              <a:gd name="connsiteY27" fmla="*/ 304503 h 657300"/>
              <a:gd name="connsiteX28" fmla="*/ 353820 w 1170607"/>
              <a:gd name="connsiteY28" fmla="*/ 288131 h 657300"/>
              <a:gd name="connsiteX29" fmla="*/ 354025 w 1170607"/>
              <a:gd name="connsiteY29" fmla="*/ 265007 h 657300"/>
              <a:gd name="connsiteX30" fmla="*/ 352797 w 1170607"/>
              <a:gd name="connsiteY30" fmla="*/ 239837 h 657300"/>
              <a:gd name="connsiteX31" fmla="*/ 349523 w 1170607"/>
              <a:gd name="connsiteY31" fmla="*/ 212824 h 657300"/>
              <a:gd name="connsiteX32" fmla="*/ 342770 w 1170607"/>
              <a:gd name="connsiteY32" fmla="*/ 188677 h 657300"/>
              <a:gd name="connsiteX33" fmla="*/ 331514 w 1170607"/>
              <a:gd name="connsiteY33" fmla="*/ 167190 h 657300"/>
              <a:gd name="connsiteX34" fmla="*/ 314734 w 1170607"/>
              <a:gd name="connsiteY34" fmla="*/ 153684 h 657300"/>
              <a:gd name="connsiteX35" fmla="*/ 291405 w 1170607"/>
              <a:gd name="connsiteY35" fmla="*/ 148159 h 657300"/>
              <a:gd name="connsiteX36" fmla="*/ 892299 w 1170607"/>
              <a:gd name="connsiteY36" fmla="*/ 2457 h 657300"/>
              <a:gd name="connsiteX37" fmla="*/ 974154 w 1170607"/>
              <a:gd name="connsiteY37" fmla="*/ 9210 h 657300"/>
              <a:gd name="connsiteX38" fmla="*/ 1048233 w 1170607"/>
              <a:gd name="connsiteY38" fmla="*/ 30902 h 657300"/>
              <a:gd name="connsiteX39" fmla="*/ 1109011 w 1170607"/>
              <a:gd name="connsiteY39" fmla="*/ 67737 h 657300"/>
              <a:gd name="connsiteX40" fmla="*/ 1149734 w 1170607"/>
              <a:gd name="connsiteY40" fmla="*/ 121966 h 657300"/>
              <a:gd name="connsiteX41" fmla="*/ 1164878 w 1170607"/>
              <a:gd name="connsiteY41" fmla="*/ 193999 h 657300"/>
              <a:gd name="connsiteX42" fmla="*/ 1154850 w 1170607"/>
              <a:gd name="connsiteY42" fmla="*/ 258664 h 657300"/>
              <a:gd name="connsiteX43" fmla="*/ 1129475 w 1170607"/>
              <a:gd name="connsiteY43" fmla="*/ 309415 h 657300"/>
              <a:gd name="connsiteX44" fmla="*/ 1091003 w 1170607"/>
              <a:gd name="connsiteY44" fmla="*/ 351980 h 657300"/>
              <a:gd name="connsiteX45" fmla="*/ 1046187 w 1170607"/>
              <a:gd name="connsiteY45" fmla="*/ 389429 h 657300"/>
              <a:gd name="connsiteX46" fmla="*/ 996869 w 1170607"/>
              <a:gd name="connsiteY46" fmla="*/ 427287 h 657300"/>
              <a:gd name="connsiteX47" fmla="*/ 949598 w 1170607"/>
              <a:gd name="connsiteY47" fmla="*/ 469033 h 657300"/>
              <a:gd name="connsiteX48" fmla="*/ 1034932 w 1170607"/>
              <a:gd name="connsiteY48" fmla="*/ 467396 h 657300"/>
              <a:gd name="connsiteX49" fmla="*/ 1122313 w 1170607"/>
              <a:gd name="connsiteY49" fmla="*/ 465759 h 657300"/>
              <a:gd name="connsiteX50" fmla="*/ 1160580 w 1170607"/>
              <a:gd name="connsiteY50" fmla="*/ 484790 h 657300"/>
              <a:gd name="connsiteX51" fmla="*/ 1170607 w 1170607"/>
              <a:gd name="connsiteY51" fmla="*/ 539429 h 657300"/>
              <a:gd name="connsiteX52" fmla="*/ 1169380 w 1170607"/>
              <a:gd name="connsiteY52" fmla="*/ 576878 h 657300"/>
              <a:gd name="connsiteX53" fmla="*/ 1168152 w 1170607"/>
              <a:gd name="connsiteY53" fmla="*/ 617191 h 657300"/>
              <a:gd name="connsiteX54" fmla="*/ 1168152 w 1170607"/>
              <a:gd name="connsiteY54" fmla="*/ 624558 h 657300"/>
              <a:gd name="connsiteX55" fmla="*/ 1167333 w 1170607"/>
              <a:gd name="connsiteY55" fmla="*/ 633972 h 657300"/>
              <a:gd name="connsiteX56" fmla="*/ 1162831 w 1170607"/>
              <a:gd name="connsiteY56" fmla="*/ 640111 h 657300"/>
              <a:gd name="connsiteX57" fmla="*/ 1151781 w 1170607"/>
              <a:gd name="connsiteY57" fmla="*/ 644204 h 657300"/>
              <a:gd name="connsiteX58" fmla="*/ 1122313 w 1170607"/>
              <a:gd name="connsiteY58" fmla="*/ 644204 h 657300"/>
              <a:gd name="connsiteX59" fmla="*/ 989707 w 1170607"/>
              <a:gd name="connsiteY59" fmla="*/ 640930 h 657300"/>
              <a:gd name="connsiteX60" fmla="*/ 631998 w 1170607"/>
              <a:gd name="connsiteY60" fmla="*/ 647478 h 657300"/>
              <a:gd name="connsiteX61" fmla="*/ 631998 w 1170607"/>
              <a:gd name="connsiteY61" fmla="*/ 639292 h 657300"/>
              <a:gd name="connsiteX62" fmla="*/ 621971 w 1170607"/>
              <a:gd name="connsiteY62" fmla="*/ 624558 h 657300"/>
              <a:gd name="connsiteX63" fmla="*/ 618083 w 1170607"/>
              <a:gd name="connsiteY63" fmla="*/ 600002 h 657300"/>
              <a:gd name="connsiteX64" fmla="*/ 618083 w 1170607"/>
              <a:gd name="connsiteY64" fmla="*/ 480493 h 657300"/>
              <a:gd name="connsiteX65" fmla="*/ 645914 w 1170607"/>
              <a:gd name="connsiteY65" fmla="*/ 452662 h 657300"/>
              <a:gd name="connsiteX66" fmla="*/ 807169 w 1170607"/>
              <a:gd name="connsiteY66" fmla="*/ 342157 h 657300"/>
              <a:gd name="connsiteX67" fmla="*/ 832544 w 1170607"/>
              <a:gd name="connsiteY67" fmla="*/ 322512 h 657300"/>
              <a:gd name="connsiteX68" fmla="*/ 920948 w 1170607"/>
              <a:gd name="connsiteY68" fmla="*/ 199729 h 657300"/>
              <a:gd name="connsiteX69" fmla="*/ 910921 w 1170607"/>
              <a:gd name="connsiteY69" fmla="*/ 172716 h 657300"/>
              <a:gd name="connsiteX70" fmla="*/ 884113 w 1170607"/>
              <a:gd name="connsiteY70" fmla="*/ 162894 h 657300"/>
              <a:gd name="connsiteX71" fmla="*/ 861398 w 1170607"/>
              <a:gd name="connsiteY71" fmla="*/ 169237 h 657300"/>
              <a:gd name="connsiteX72" fmla="*/ 849939 w 1170607"/>
              <a:gd name="connsiteY72" fmla="*/ 184790 h 657300"/>
              <a:gd name="connsiteX73" fmla="*/ 845027 w 1170607"/>
              <a:gd name="connsiteY73" fmla="*/ 203412 h 657300"/>
              <a:gd name="connsiteX74" fmla="*/ 839707 w 1170607"/>
              <a:gd name="connsiteY74" fmla="*/ 220602 h 657300"/>
              <a:gd name="connsiteX75" fmla="*/ 829270 w 1170607"/>
              <a:gd name="connsiteY75" fmla="*/ 230015 h 657300"/>
              <a:gd name="connsiteX76" fmla="*/ 639365 w 1170607"/>
              <a:gd name="connsiteY76" fmla="*/ 230015 h 657300"/>
              <a:gd name="connsiteX77" fmla="*/ 616446 w 1170607"/>
              <a:gd name="connsiteY77" fmla="*/ 217737 h 657300"/>
              <a:gd name="connsiteX78" fmla="*/ 644686 w 1170607"/>
              <a:gd name="connsiteY78" fmla="*/ 116441 h 657300"/>
              <a:gd name="connsiteX79" fmla="*/ 703622 w 1170607"/>
              <a:gd name="connsiteY79" fmla="*/ 49524 h 657300"/>
              <a:gd name="connsiteX80" fmla="*/ 786705 w 1170607"/>
              <a:gd name="connsiteY80" fmla="*/ 13712 h 657300"/>
              <a:gd name="connsiteX81" fmla="*/ 892299 w 1170607"/>
              <a:gd name="connsiteY81" fmla="*/ 2457 h 657300"/>
              <a:gd name="connsiteX82" fmla="*/ 286494 w 1170607"/>
              <a:gd name="connsiteY82" fmla="*/ 0 h 657300"/>
              <a:gd name="connsiteX83" fmla="*/ 377149 w 1170607"/>
              <a:gd name="connsiteY83" fmla="*/ 11255 h 657300"/>
              <a:gd name="connsiteX84" fmla="*/ 447340 w 1170607"/>
              <a:gd name="connsiteY84" fmla="*/ 41337 h 657300"/>
              <a:gd name="connsiteX85" fmla="*/ 498909 w 1170607"/>
              <a:gd name="connsiteY85" fmla="*/ 87381 h 657300"/>
              <a:gd name="connsiteX86" fmla="*/ 534925 w 1170607"/>
              <a:gd name="connsiteY86" fmla="*/ 144066 h 657300"/>
              <a:gd name="connsiteX87" fmla="*/ 557026 w 1170607"/>
              <a:gd name="connsiteY87" fmla="*/ 208118 h 657300"/>
              <a:gd name="connsiteX88" fmla="*/ 568895 w 1170607"/>
              <a:gd name="connsiteY88" fmla="*/ 274216 h 657300"/>
              <a:gd name="connsiteX89" fmla="*/ 572169 w 1170607"/>
              <a:gd name="connsiteY89" fmla="*/ 339700 h 657300"/>
              <a:gd name="connsiteX90" fmla="*/ 549864 w 1170607"/>
              <a:gd name="connsiteY90" fmla="*/ 478445 h 657300"/>
              <a:gd name="connsiteX91" fmla="*/ 488063 w 1170607"/>
              <a:gd name="connsiteY91" fmla="*/ 578309 h 657300"/>
              <a:gd name="connsiteX92" fmla="*/ 396180 w 1170607"/>
              <a:gd name="connsiteY92" fmla="*/ 637245 h 657300"/>
              <a:gd name="connsiteX93" fmla="*/ 281583 w 1170607"/>
              <a:gd name="connsiteY93" fmla="*/ 657300 h 657300"/>
              <a:gd name="connsiteX94" fmla="*/ 197476 w 1170607"/>
              <a:gd name="connsiteY94" fmla="*/ 648500 h 657300"/>
              <a:gd name="connsiteX95" fmla="*/ 131787 w 1170607"/>
              <a:gd name="connsiteY95" fmla="*/ 624557 h 657300"/>
              <a:gd name="connsiteX96" fmla="*/ 82469 w 1170607"/>
              <a:gd name="connsiteY96" fmla="*/ 586085 h 657300"/>
              <a:gd name="connsiteX97" fmla="*/ 46862 w 1170607"/>
              <a:gd name="connsiteY97" fmla="*/ 536358 h 657300"/>
              <a:gd name="connsiteX98" fmla="*/ 22919 w 1170607"/>
              <a:gd name="connsiteY98" fmla="*/ 475785 h 657300"/>
              <a:gd name="connsiteX99" fmla="*/ 7981 w 1170607"/>
              <a:gd name="connsiteY99" fmla="*/ 408050 h 657300"/>
              <a:gd name="connsiteX100" fmla="*/ 0 w 1170607"/>
              <a:gd name="connsiteY100" fmla="*/ 333152 h 657300"/>
              <a:gd name="connsiteX101" fmla="*/ 286494 w 1170607"/>
              <a:gd name="connsiteY101" fmla="*/ 0 h 6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170607" h="657300">
                <a:moveTo>
                  <a:pt x="291405" y="148159"/>
                </a:moveTo>
                <a:cubicBezTo>
                  <a:pt x="284311" y="148159"/>
                  <a:pt x="277763" y="149114"/>
                  <a:pt x="271760" y="151024"/>
                </a:cubicBezTo>
                <a:cubicBezTo>
                  <a:pt x="265757" y="152933"/>
                  <a:pt x="260505" y="156139"/>
                  <a:pt x="256003" y="160642"/>
                </a:cubicBezTo>
                <a:cubicBezTo>
                  <a:pt x="251501" y="165144"/>
                  <a:pt x="247476" y="169714"/>
                  <a:pt x="243929" y="174352"/>
                </a:cubicBezTo>
                <a:cubicBezTo>
                  <a:pt x="240382" y="178991"/>
                  <a:pt x="237381" y="185266"/>
                  <a:pt x="234925" y="193179"/>
                </a:cubicBezTo>
                <a:cubicBezTo>
                  <a:pt x="232469" y="201092"/>
                  <a:pt x="230287" y="208118"/>
                  <a:pt x="228377" y="214257"/>
                </a:cubicBezTo>
                <a:cubicBezTo>
                  <a:pt x="226467" y="220396"/>
                  <a:pt x="224966" y="228582"/>
                  <a:pt x="223875" y="238814"/>
                </a:cubicBezTo>
                <a:cubicBezTo>
                  <a:pt x="222783" y="249045"/>
                  <a:pt x="221896" y="257367"/>
                  <a:pt x="221214" y="263779"/>
                </a:cubicBezTo>
                <a:cubicBezTo>
                  <a:pt x="220532" y="270191"/>
                  <a:pt x="220055" y="279196"/>
                  <a:pt x="219782" y="290792"/>
                </a:cubicBezTo>
                <a:cubicBezTo>
                  <a:pt x="219509" y="302388"/>
                  <a:pt x="219372" y="310915"/>
                  <a:pt x="219372" y="316372"/>
                </a:cubicBezTo>
                <a:cubicBezTo>
                  <a:pt x="219372" y="321829"/>
                  <a:pt x="219372" y="330287"/>
                  <a:pt x="219372" y="341747"/>
                </a:cubicBezTo>
                <a:cubicBezTo>
                  <a:pt x="219372" y="345294"/>
                  <a:pt x="219372" y="347886"/>
                  <a:pt x="219372" y="349523"/>
                </a:cubicBezTo>
                <a:cubicBezTo>
                  <a:pt x="219372" y="360164"/>
                  <a:pt x="219509" y="369578"/>
                  <a:pt x="219782" y="377763"/>
                </a:cubicBezTo>
                <a:cubicBezTo>
                  <a:pt x="220055" y="385949"/>
                  <a:pt x="220668" y="395976"/>
                  <a:pt x="221623" y="407845"/>
                </a:cubicBezTo>
                <a:cubicBezTo>
                  <a:pt x="222578" y="419714"/>
                  <a:pt x="223875" y="430082"/>
                  <a:pt x="225512" y="438950"/>
                </a:cubicBezTo>
                <a:cubicBezTo>
                  <a:pt x="227149" y="447818"/>
                  <a:pt x="229536" y="457027"/>
                  <a:pt x="232674" y="466576"/>
                </a:cubicBezTo>
                <a:cubicBezTo>
                  <a:pt x="235812" y="476126"/>
                  <a:pt x="239563" y="484039"/>
                  <a:pt x="243929" y="490314"/>
                </a:cubicBezTo>
                <a:cubicBezTo>
                  <a:pt x="248295" y="496590"/>
                  <a:pt x="253820" y="501706"/>
                  <a:pt x="260505" y="505662"/>
                </a:cubicBezTo>
                <a:cubicBezTo>
                  <a:pt x="267190" y="509619"/>
                  <a:pt x="274761" y="511597"/>
                  <a:pt x="283220" y="511597"/>
                </a:cubicBezTo>
                <a:cubicBezTo>
                  <a:pt x="292770" y="511597"/>
                  <a:pt x="301296" y="509551"/>
                  <a:pt x="308800" y="505458"/>
                </a:cubicBezTo>
                <a:cubicBezTo>
                  <a:pt x="316303" y="501365"/>
                  <a:pt x="322442" y="496454"/>
                  <a:pt x="327217" y="490724"/>
                </a:cubicBezTo>
                <a:cubicBezTo>
                  <a:pt x="331992" y="484994"/>
                  <a:pt x="336017" y="477081"/>
                  <a:pt x="339291" y="466986"/>
                </a:cubicBezTo>
                <a:cubicBezTo>
                  <a:pt x="342565" y="456890"/>
                  <a:pt x="345021" y="447954"/>
                  <a:pt x="346658" y="440178"/>
                </a:cubicBezTo>
                <a:cubicBezTo>
                  <a:pt x="348295" y="432402"/>
                  <a:pt x="349523" y="422170"/>
                  <a:pt x="350341" y="409482"/>
                </a:cubicBezTo>
                <a:cubicBezTo>
                  <a:pt x="351160" y="396795"/>
                  <a:pt x="351637" y="387177"/>
                  <a:pt x="351774" y="380628"/>
                </a:cubicBezTo>
                <a:cubicBezTo>
                  <a:pt x="351910" y="374080"/>
                  <a:pt x="351978" y="364939"/>
                  <a:pt x="351978" y="353207"/>
                </a:cubicBezTo>
                <a:cubicBezTo>
                  <a:pt x="351978" y="350751"/>
                  <a:pt x="351978" y="348977"/>
                  <a:pt x="351978" y="347886"/>
                </a:cubicBezTo>
                <a:cubicBezTo>
                  <a:pt x="353070" y="338609"/>
                  <a:pt x="353615" y="324148"/>
                  <a:pt x="353615" y="304503"/>
                </a:cubicBezTo>
                <a:cubicBezTo>
                  <a:pt x="353615" y="303138"/>
                  <a:pt x="353684" y="297681"/>
                  <a:pt x="353820" y="288131"/>
                </a:cubicBezTo>
                <a:cubicBezTo>
                  <a:pt x="353956" y="278582"/>
                  <a:pt x="354025" y="270874"/>
                  <a:pt x="354025" y="265007"/>
                </a:cubicBezTo>
                <a:cubicBezTo>
                  <a:pt x="354025" y="259141"/>
                  <a:pt x="353615" y="250751"/>
                  <a:pt x="352797" y="239837"/>
                </a:cubicBezTo>
                <a:cubicBezTo>
                  <a:pt x="351978" y="228923"/>
                  <a:pt x="350887" y="219919"/>
                  <a:pt x="349523" y="212824"/>
                </a:cubicBezTo>
                <a:cubicBezTo>
                  <a:pt x="348158" y="205730"/>
                  <a:pt x="345907" y="197681"/>
                  <a:pt x="342770" y="188677"/>
                </a:cubicBezTo>
                <a:cubicBezTo>
                  <a:pt x="339632" y="179673"/>
                  <a:pt x="335880" y="172511"/>
                  <a:pt x="331514" y="167190"/>
                </a:cubicBezTo>
                <a:cubicBezTo>
                  <a:pt x="327149" y="161869"/>
                  <a:pt x="321555" y="157367"/>
                  <a:pt x="314734" y="153684"/>
                </a:cubicBezTo>
                <a:cubicBezTo>
                  <a:pt x="307913" y="150000"/>
                  <a:pt x="300136" y="148159"/>
                  <a:pt x="291405" y="148159"/>
                </a:cubicBezTo>
                <a:close/>
                <a:moveTo>
                  <a:pt x="892299" y="2457"/>
                </a:moveTo>
                <a:cubicBezTo>
                  <a:pt x="920948" y="2457"/>
                  <a:pt x="948233" y="4708"/>
                  <a:pt x="974154" y="9210"/>
                </a:cubicBezTo>
                <a:cubicBezTo>
                  <a:pt x="1000075" y="13712"/>
                  <a:pt x="1024768" y="20942"/>
                  <a:pt x="1048233" y="30902"/>
                </a:cubicBezTo>
                <a:cubicBezTo>
                  <a:pt x="1071699" y="40861"/>
                  <a:pt x="1091958" y="53139"/>
                  <a:pt x="1109011" y="67737"/>
                </a:cubicBezTo>
                <a:cubicBezTo>
                  <a:pt x="1126064" y="82334"/>
                  <a:pt x="1139639" y="100411"/>
                  <a:pt x="1149734" y="121966"/>
                </a:cubicBezTo>
                <a:cubicBezTo>
                  <a:pt x="1159830" y="143521"/>
                  <a:pt x="1164878" y="167532"/>
                  <a:pt x="1164878" y="193999"/>
                </a:cubicBezTo>
                <a:cubicBezTo>
                  <a:pt x="1164878" y="217191"/>
                  <a:pt x="1161535" y="238746"/>
                  <a:pt x="1154850" y="258664"/>
                </a:cubicBezTo>
                <a:cubicBezTo>
                  <a:pt x="1148165" y="278583"/>
                  <a:pt x="1139707" y="295499"/>
                  <a:pt x="1129475" y="309415"/>
                </a:cubicBezTo>
                <a:cubicBezTo>
                  <a:pt x="1119243" y="323330"/>
                  <a:pt x="1106419" y="337519"/>
                  <a:pt x="1091003" y="351980"/>
                </a:cubicBezTo>
                <a:cubicBezTo>
                  <a:pt x="1075587" y="366441"/>
                  <a:pt x="1060648" y="378924"/>
                  <a:pt x="1046187" y="389429"/>
                </a:cubicBezTo>
                <a:cubicBezTo>
                  <a:pt x="1031726" y="399933"/>
                  <a:pt x="1015287" y="412553"/>
                  <a:pt x="996869" y="427287"/>
                </a:cubicBezTo>
                <a:cubicBezTo>
                  <a:pt x="978452" y="442021"/>
                  <a:pt x="962694" y="455936"/>
                  <a:pt x="949598" y="469033"/>
                </a:cubicBezTo>
                <a:cubicBezTo>
                  <a:pt x="968151" y="469033"/>
                  <a:pt x="996596" y="468487"/>
                  <a:pt x="1034932" y="467396"/>
                </a:cubicBezTo>
                <a:cubicBezTo>
                  <a:pt x="1073267" y="466305"/>
                  <a:pt x="1102394" y="465759"/>
                  <a:pt x="1122313" y="465759"/>
                </a:cubicBezTo>
                <a:cubicBezTo>
                  <a:pt x="1141139" y="465759"/>
                  <a:pt x="1153895" y="472103"/>
                  <a:pt x="1160580" y="484790"/>
                </a:cubicBezTo>
                <a:cubicBezTo>
                  <a:pt x="1167265" y="497478"/>
                  <a:pt x="1170607" y="515691"/>
                  <a:pt x="1170607" y="539429"/>
                </a:cubicBezTo>
                <a:cubicBezTo>
                  <a:pt x="1170607" y="546796"/>
                  <a:pt x="1170198" y="559279"/>
                  <a:pt x="1169380" y="576878"/>
                </a:cubicBezTo>
                <a:cubicBezTo>
                  <a:pt x="1168561" y="594477"/>
                  <a:pt x="1168152" y="607914"/>
                  <a:pt x="1168152" y="617191"/>
                </a:cubicBezTo>
                <a:lnTo>
                  <a:pt x="1168152" y="624558"/>
                </a:lnTo>
                <a:cubicBezTo>
                  <a:pt x="1168152" y="628651"/>
                  <a:pt x="1167879" y="631789"/>
                  <a:pt x="1167333" y="633972"/>
                </a:cubicBezTo>
                <a:cubicBezTo>
                  <a:pt x="1166787" y="636155"/>
                  <a:pt x="1165287" y="638201"/>
                  <a:pt x="1162831" y="640111"/>
                </a:cubicBezTo>
                <a:cubicBezTo>
                  <a:pt x="1160375" y="642021"/>
                  <a:pt x="1156692" y="643385"/>
                  <a:pt x="1151781" y="644204"/>
                </a:cubicBezTo>
                <a:lnTo>
                  <a:pt x="1122313" y="644204"/>
                </a:lnTo>
                <a:cubicBezTo>
                  <a:pt x="1101576" y="643658"/>
                  <a:pt x="1057374" y="642567"/>
                  <a:pt x="989707" y="640930"/>
                </a:cubicBezTo>
                <a:cubicBezTo>
                  <a:pt x="880566" y="640930"/>
                  <a:pt x="761330" y="643112"/>
                  <a:pt x="631998" y="647478"/>
                </a:cubicBezTo>
                <a:lnTo>
                  <a:pt x="631998" y="639292"/>
                </a:lnTo>
                <a:cubicBezTo>
                  <a:pt x="627906" y="636837"/>
                  <a:pt x="624563" y="631925"/>
                  <a:pt x="621971" y="624558"/>
                </a:cubicBezTo>
                <a:cubicBezTo>
                  <a:pt x="619379" y="617191"/>
                  <a:pt x="618083" y="609006"/>
                  <a:pt x="618083" y="600002"/>
                </a:cubicBezTo>
                <a:lnTo>
                  <a:pt x="618083" y="480493"/>
                </a:lnTo>
                <a:cubicBezTo>
                  <a:pt x="618083" y="474217"/>
                  <a:pt x="627360" y="464940"/>
                  <a:pt x="645914" y="452662"/>
                </a:cubicBezTo>
                <a:cubicBezTo>
                  <a:pt x="720948" y="401912"/>
                  <a:pt x="774700" y="365077"/>
                  <a:pt x="807169" y="342157"/>
                </a:cubicBezTo>
                <a:lnTo>
                  <a:pt x="832544" y="322512"/>
                </a:lnTo>
                <a:cubicBezTo>
                  <a:pt x="891480" y="276673"/>
                  <a:pt x="920948" y="235745"/>
                  <a:pt x="920948" y="199729"/>
                </a:cubicBezTo>
                <a:cubicBezTo>
                  <a:pt x="920948" y="188269"/>
                  <a:pt x="917606" y="179265"/>
                  <a:pt x="910921" y="172716"/>
                </a:cubicBezTo>
                <a:cubicBezTo>
                  <a:pt x="904236" y="166168"/>
                  <a:pt x="895300" y="162894"/>
                  <a:pt x="884113" y="162894"/>
                </a:cubicBezTo>
                <a:cubicBezTo>
                  <a:pt x="874563" y="162894"/>
                  <a:pt x="866992" y="165008"/>
                  <a:pt x="861398" y="169237"/>
                </a:cubicBezTo>
                <a:cubicBezTo>
                  <a:pt x="855805" y="173467"/>
                  <a:pt x="851985" y="178651"/>
                  <a:pt x="849939" y="184790"/>
                </a:cubicBezTo>
                <a:cubicBezTo>
                  <a:pt x="847892" y="190929"/>
                  <a:pt x="846255" y="197136"/>
                  <a:pt x="845027" y="203412"/>
                </a:cubicBezTo>
                <a:cubicBezTo>
                  <a:pt x="843799" y="209688"/>
                  <a:pt x="842026" y="215417"/>
                  <a:pt x="839707" y="220602"/>
                </a:cubicBezTo>
                <a:cubicBezTo>
                  <a:pt x="837387" y="225786"/>
                  <a:pt x="833909" y="228924"/>
                  <a:pt x="829270" y="230015"/>
                </a:cubicBezTo>
                <a:lnTo>
                  <a:pt x="639365" y="230015"/>
                </a:lnTo>
                <a:cubicBezTo>
                  <a:pt x="624086" y="230015"/>
                  <a:pt x="616446" y="225922"/>
                  <a:pt x="616446" y="217737"/>
                </a:cubicBezTo>
                <a:cubicBezTo>
                  <a:pt x="620539" y="178446"/>
                  <a:pt x="629952" y="144681"/>
                  <a:pt x="644686" y="116441"/>
                </a:cubicBezTo>
                <a:cubicBezTo>
                  <a:pt x="659420" y="88200"/>
                  <a:pt x="679065" y="65895"/>
                  <a:pt x="703622" y="49524"/>
                </a:cubicBezTo>
                <a:cubicBezTo>
                  <a:pt x="728179" y="33153"/>
                  <a:pt x="755873" y="21215"/>
                  <a:pt x="786705" y="13712"/>
                </a:cubicBezTo>
                <a:cubicBezTo>
                  <a:pt x="817537" y="6209"/>
                  <a:pt x="852735" y="2457"/>
                  <a:pt x="892299" y="2457"/>
                </a:cubicBezTo>
                <a:close/>
                <a:moveTo>
                  <a:pt x="286494" y="0"/>
                </a:moveTo>
                <a:cubicBezTo>
                  <a:pt x="319509" y="0"/>
                  <a:pt x="349727" y="3752"/>
                  <a:pt x="377149" y="11255"/>
                </a:cubicBezTo>
                <a:cubicBezTo>
                  <a:pt x="404570" y="18759"/>
                  <a:pt x="427967" y="28786"/>
                  <a:pt x="447340" y="41337"/>
                </a:cubicBezTo>
                <a:cubicBezTo>
                  <a:pt x="466712" y="53888"/>
                  <a:pt x="483902" y="69236"/>
                  <a:pt x="498909" y="87381"/>
                </a:cubicBezTo>
                <a:cubicBezTo>
                  <a:pt x="513916" y="105526"/>
                  <a:pt x="525921" y="124420"/>
                  <a:pt x="534925" y="144066"/>
                </a:cubicBezTo>
                <a:cubicBezTo>
                  <a:pt x="543929" y="163711"/>
                  <a:pt x="551296" y="185062"/>
                  <a:pt x="557026" y="208118"/>
                </a:cubicBezTo>
                <a:cubicBezTo>
                  <a:pt x="562756" y="231174"/>
                  <a:pt x="566712" y="253206"/>
                  <a:pt x="568895" y="274216"/>
                </a:cubicBezTo>
                <a:cubicBezTo>
                  <a:pt x="571078" y="295226"/>
                  <a:pt x="572169" y="317054"/>
                  <a:pt x="572169" y="339700"/>
                </a:cubicBezTo>
                <a:cubicBezTo>
                  <a:pt x="572169" y="391542"/>
                  <a:pt x="564734" y="437791"/>
                  <a:pt x="549864" y="478445"/>
                </a:cubicBezTo>
                <a:cubicBezTo>
                  <a:pt x="534993" y="519100"/>
                  <a:pt x="514393" y="552388"/>
                  <a:pt x="488063" y="578309"/>
                </a:cubicBezTo>
                <a:cubicBezTo>
                  <a:pt x="461733" y="604230"/>
                  <a:pt x="431105" y="623875"/>
                  <a:pt x="396180" y="637245"/>
                </a:cubicBezTo>
                <a:cubicBezTo>
                  <a:pt x="361255" y="650615"/>
                  <a:pt x="323056" y="657300"/>
                  <a:pt x="281583" y="657300"/>
                </a:cubicBezTo>
                <a:cubicBezTo>
                  <a:pt x="250750" y="657300"/>
                  <a:pt x="222715" y="654366"/>
                  <a:pt x="197476" y="648500"/>
                </a:cubicBezTo>
                <a:cubicBezTo>
                  <a:pt x="172237" y="642634"/>
                  <a:pt x="150341" y="634653"/>
                  <a:pt x="131787" y="624557"/>
                </a:cubicBezTo>
                <a:cubicBezTo>
                  <a:pt x="113233" y="614462"/>
                  <a:pt x="96794" y="601638"/>
                  <a:pt x="82469" y="586085"/>
                </a:cubicBezTo>
                <a:cubicBezTo>
                  <a:pt x="68144" y="570533"/>
                  <a:pt x="56275" y="553957"/>
                  <a:pt x="46862" y="536358"/>
                </a:cubicBezTo>
                <a:cubicBezTo>
                  <a:pt x="37449" y="518759"/>
                  <a:pt x="29468" y="498568"/>
                  <a:pt x="22919" y="475785"/>
                </a:cubicBezTo>
                <a:cubicBezTo>
                  <a:pt x="16371" y="453002"/>
                  <a:pt x="11391" y="430424"/>
                  <a:pt x="7981" y="408050"/>
                </a:cubicBezTo>
                <a:cubicBezTo>
                  <a:pt x="4570" y="385676"/>
                  <a:pt x="1910" y="360710"/>
                  <a:pt x="0" y="333152"/>
                </a:cubicBezTo>
                <a:cubicBezTo>
                  <a:pt x="0" y="126058"/>
                  <a:pt x="95498" y="15007"/>
                  <a:pt x="286494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37" name="Group 85">
            <a:extLst>
              <a:ext uri="{FF2B5EF4-FFF2-40B4-BE49-F238E27FC236}">
                <a16:creationId xmlns:a16="http://schemas.microsoft.com/office/drawing/2014/main" id="{2FC95D8E-A7A4-4441-14D7-605F5879FD22}"/>
              </a:ext>
            </a:extLst>
          </p:cNvPr>
          <p:cNvGrpSpPr/>
          <p:nvPr/>
        </p:nvGrpSpPr>
        <p:grpSpPr>
          <a:xfrm>
            <a:off x="5994456" y="4981827"/>
            <a:ext cx="4103793" cy="584776"/>
            <a:chOff x="6335607" y="1839097"/>
            <a:chExt cx="2561427" cy="584776"/>
          </a:xfrm>
        </p:grpSpPr>
        <p:sp>
          <p:nvSpPr>
            <p:cNvPr id="38" name="TextBox 87">
              <a:extLst>
                <a:ext uri="{FF2B5EF4-FFF2-40B4-BE49-F238E27FC236}">
                  <a16:creationId xmlns:a16="http://schemas.microsoft.com/office/drawing/2014/main" id="{63FF8B41-C92E-AC1E-A14E-EBCE22537A41}"/>
                </a:ext>
              </a:extLst>
            </p:cNvPr>
            <p:cNvSpPr txBox="1"/>
            <p:nvPr/>
          </p:nvSpPr>
          <p:spPr>
            <a:xfrm>
              <a:off x="6335607" y="1880518"/>
              <a:ext cx="357790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 5</a:t>
              </a:r>
            </a:p>
          </p:txBody>
        </p:sp>
        <p:sp>
          <p:nvSpPr>
            <p:cNvPr id="39" name="TextBox 88">
              <a:extLst>
                <a:ext uri="{FF2B5EF4-FFF2-40B4-BE49-F238E27FC236}">
                  <a16:creationId xmlns:a16="http://schemas.microsoft.com/office/drawing/2014/main" id="{9D856F78-D1A2-C0EC-DAE6-2BC47B35C552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Introdução</a:t>
              </a:r>
            </a:p>
          </p:txBody>
        </p:sp>
        <p:cxnSp>
          <p:nvCxnSpPr>
            <p:cNvPr id="40" name="Straight Connector 89">
              <a:extLst>
                <a:ext uri="{FF2B5EF4-FFF2-40B4-BE49-F238E27FC236}">
                  <a16:creationId xmlns:a16="http://schemas.microsoft.com/office/drawing/2014/main" id="{4E51F816-4EBB-1E5C-6F8A-DA70FD4DE831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674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Graphic 4" descr="Link">
            <a:extLst>
              <a:ext uri="{FF2B5EF4-FFF2-40B4-BE49-F238E27FC236}">
                <a16:creationId xmlns:a16="http://schemas.microsoft.com/office/drawing/2014/main" id="{EEB22D54-B42C-C3EF-E751-20E18D536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808" y="5300247"/>
            <a:ext cx="266356" cy="266356"/>
          </a:xfrm>
          <a:prstGeom prst="rect">
            <a:avLst/>
          </a:prstGeom>
        </p:spPr>
      </p:pic>
      <p:sp>
        <p:nvSpPr>
          <p:cNvPr id="43" name="TextBox 51">
            <a:extLst>
              <a:ext uri="{FF2B5EF4-FFF2-40B4-BE49-F238E27FC236}">
                <a16:creationId xmlns:a16="http://schemas.microsoft.com/office/drawing/2014/main" id="{3BF70BDC-1663-C129-726B-C1457D175E2E}"/>
              </a:ext>
            </a:extLst>
          </p:cNvPr>
          <p:cNvSpPr txBox="1"/>
          <p:nvPr/>
        </p:nvSpPr>
        <p:spPr>
          <a:xfrm>
            <a:off x="5943601" y="4594880"/>
            <a:ext cx="496800" cy="309600"/>
          </a:xfrm>
          <a:custGeom>
            <a:avLst/>
            <a:gdLst>
              <a:gd name="connsiteX0" fmla="*/ 291405 w 1159965"/>
              <a:gd name="connsiteY0" fmla="*/ 148159 h 658118"/>
              <a:gd name="connsiteX1" fmla="*/ 271760 w 1159965"/>
              <a:gd name="connsiteY1" fmla="*/ 151024 h 658118"/>
              <a:gd name="connsiteX2" fmla="*/ 256003 w 1159965"/>
              <a:gd name="connsiteY2" fmla="*/ 160642 h 658118"/>
              <a:gd name="connsiteX3" fmla="*/ 243929 w 1159965"/>
              <a:gd name="connsiteY3" fmla="*/ 174352 h 658118"/>
              <a:gd name="connsiteX4" fmla="*/ 234925 w 1159965"/>
              <a:gd name="connsiteY4" fmla="*/ 193179 h 658118"/>
              <a:gd name="connsiteX5" fmla="*/ 228376 w 1159965"/>
              <a:gd name="connsiteY5" fmla="*/ 214257 h 658118"/>
              <a:gd name="connsiteX6" fmla="*/ 223874 w 1159965"/>
              <a:gd name="connsiteY6" fmla="*/ 238814 h 658118"/>
              <a:gd name="connsiteX7" fmla="*/ 221214 w 1159965"/>
              <a:gd name="connsiteY7" fmla="*/ 263779 h 658118"/>
              <a:gd name="connsiteX8" fmla="*/ 219782 w 1159965"/>
              <a:gd name="connsiteY8" fmla="*/ 290792 h 658118"/>
              <a:gd name="connsiteX9" fmla="*/ 219372 w 1159965"/>
              <a:gd name="connsiteY9" fmla="*/ 316372 h 658118"/>
              <a:gd name="connsiteX10" fmla="*/ 219372 w 1159965"/>
              <a:gd name="connsiteY10" fmla="*/ 341747 h 658118"/>
              <a:gd name="connsiteX11" fmla="*/ 219372 w 1159965"/>
              <a:gd name="connsiteY11" fmla="*/ 349523 h 658118"/>
              <a:gd name="connsiteX12" fmla="*/ 219782 w 1159965"/>
              <a:gd name="connsiteY12" fmla="*/ 377763 h 658118"/>
              <a:gd name="connsiteX13" fmla="*/ 221623 w 1159965"/>
              <a:gd name="connsiteY13" fmla="*/ 407845 h 658118"/>
              <a:gd name="connsiteX14" fmla="*/ 225512 w 1159965"/>
              <a:gd name="connsiteY14" fmla="*/ 438950 h 658118"/>
              <a:gd name="connsiteX15" fmla="*/ 232674 w 1159965"/>
              <a:gd name="connsiteY15" fmla="*/ 466576 h 658118"/>
              <a:gd name="connsiteX16" fmla="*/ 243929 w 1159965"/>
              <a:gd name="connsiteY16" fmla="*/ 490315 h 658118"/>
              <a:gd name="connsiteX17" fmla="*/ 260505 w 1159965"/>
              <a:gd name="connsiteY17" fmla="*/ 505662 h 658118"/>
              <a:gd name="connsiteX18" fmla="*/ 283220 w 1159965"/>
              <a:gd name="connsiteY18" fmla="*/ 511597 h 658118"/>
              <a:gd name="connsiteX19" fmla="*/ 308799 w 1159965"/>
              <a:gd name="connsiteY19" fmla="*/ 505458 h 658118"/>
              <a:gd name="connsiteX20" fmla="*/ 327217 w 1159965"/>
              <a:gd name="connsiteY20" fmla="*/ 490724 h 658118"/>
              <a:gd name="connsiteX21" fmla="*/ 339291 w 1159965"/>
              <a:gd name="connsiteY21" fmla="*/ 466986 h 658118"/>
              <a:gd name="connsiteX22" fmla="*/ 346658 w 1159965"/>
              <a:gd name="connsiteY22" fmla="*/ 440178 h 658118"/>
              <a:gd name="connsiteX23" fmla="*/ 350341 w 1159965"/>
              <a:gd name="connsiteY23" fmla="*/ 409482 h 658118"/>
              <a:gd name="connsiteX24" fmla="*/ 351774 w 1159965"/>
              <a:gd name="connsiteY24" fmla="*/ 380628 h 658118"/>
              <a:gd name="connsiteX25" fmla="*/ 351978 w 1159965"/>
              <a:gd name="connsiteY25" fmla="*/ 353207 h 658118"/>
              <a:gd name="connsiteX26" fmla="*/ 351978 w 1159965"/>
              <a:gd name="connsiteY26" fmla="*/ 347886 h 658118"/>
              <a:gd name="connsiteX27" fmla="*/ 353615 w 1159965"/>
              <a:gd name="connsiteY27" fmla="*/ 304503 h 658118"/>
              <a:gd name="connsiteX28" fmla="*/ 353820 w 1159965"/>
              <a:gd name="connsiteY28" fmla="*/ 288132 h 658118"/>
              <a:gd name="connsiteX29" fmla="*/ 354025 w 1159965"/>
              <a:gd name="connsiteY29" fmla="*/ 265007 h 658118"/>
              <a:gd name="connsiteX30" fmla="*/ 352797 w 1159965"/>
              <a:gd name="connsiteY30" fmla="*/ 239837 h 658118"/>
              <a:gd name="connsiteX31" fmla="*/ 349523 w 1159965"/>
              <a:gd name="connsiteY31" fmla="*/ 212824 h 658118"/>
              <a:gd name="connsiteX32" fmla="*/ 342769 w 1159965"/>
              <a:gd name="connsiteY32" fmla="*/ 188677 h 658118"/>
              <a:gd name="connsiteX33" fmla="*/ 331514 w 1159965"/>
              <a:gd name="connsiteY33" fmla="*/ 167190 h 658118"/>
              <a:gd name="connsiteX34" fmla="*/ 314734 w 1159965"/>
              <a:gd name="connsiteY34" fmla="*/ 153684 h 658118"/>
              <a:gd name="connsiteX35" fmla="*/ 291405 w 1159965"/>
              <a:gd name="connsiteY35" fmla="*/ 148159 h 658118"/>
              <a:gd name="connsiteX36" fmla="*/ 909487 w 1159965"/>
              <a:gd name="connsiteY36" fmla="*/ 2456 h 658118"/>
              <a:gd name="connsiteX37" fmla="*/ 972107 w 1159965"/>
              <a:gd name="connsiteY37" fmla="*/ 9004 h 658118"/>
              <a:gd name="connsiteX38" fmla="*/ 1035545 w 1159965"/>
              <a:gd name="connsiteY38" fmla="*/ 29877 h 658118"/>
              <a:gd name="connsiteX39" fmla="*/ 1091411 w 1159965"/>
              <a:gd name="connsiteY39" fmla="*/ 64257 h 658118"/>
              <a:gd name="connsiteX40" fmla="*/ 1130907 w 1159965"/>
              <a:gd name="connsiteY40" fmla="*/ 114189 h 658118"/>
              <a:gd name="connsiteX41" fmla="*/ 1146050 w 1159965"/>
              <a:gd name="connsiteY41" fmla="*/ 179264 h 658118"/>
              <a:gd name="connsiteX42" fmla="*/ 1137660 w 1159965"/>
              <a:gd name="connsiteY42" fmla="*/ 234312 h 658118"/>
              <a:gd name="connsiteX43" fmla="*/ 1113308 w 1159965"/>
              <a:gd name="connsiteY43" fmla="*/ 272579 h 658118"/>
              <a:gd name="connsiteX44" fmla="*/ 1080975 w 1159965"/>
              <a:gd name="connsiteY44" fmla="*/ 296112 h 658118"/>
              <a:gd name="connsiteX45" fmla="*/ 1042093 w 1159965"/>
              <a:gd name="connsiteY45" fmla="*/ 311870 h 658118"/>
              <a:gd name="connsiteX46" fmla="*/ 1132748 w 1159965"/>
              <a:gd name="connsiteY46" fmla="*/ 366303 h 658118"/>
              <a:gd name="connsiteX47" fmla="*/ 1159965 w 1159965"/>
              <a:gd name="connsiteY47" fmla="*/ 454298 h 658118"/>
              <a:gd name="connsiteX48" fmla="*/ 1148915 w 1159965"/>
              <a:gd name="connsiteY48" fmla="*/ 522852 h 658118"/>
              <a:gd name="connsiteX49" fmla="*/ 1120470 w 1159965"/>
              <a:gd name="connsiteY49" fmla="*/ 574626 h 658118"/>
              <a:gd name="connsiteX50" fmla="*/ 1077905 w 1159965"/>
              <a:gd name="connsiteY50" fmla="*/ 611051 h 658118"/>
              <a:gd name="connsiteX51" fmla="*/ 1027769 w 1159965"/>
              <a:gd name="connsiteY51" fmla="*/ 635403 h 658118"/>
              <a:gd name="connsiteX52" fmla="*/ 973335 w 1159965"/>
              <a:gd name="connsiteY52" fmla="*/ 649523 h 658118"/>
              <a:gd name="connsiteX53" fmla="*/ 921356 w 1159965"/>
              <a:gd name="connsiteY53" fmla="*/ 656481 h 658118"/>
              <a:gd name="connsiteX54" fmla="*/ 875108 w 1159965"/>
              <a:gd name="connsiteY54" fmla="*/ 658118 h 658118"/>
              <a:gd name="connsiteX55" fmla="*/ 767877 w 1159965"/>
              <a:gd name="connsiteY55" fmla="*/ 647682 h 658118"/>
              <a:gd name="connsiteX56" fmla="*/ 682748 w 1159965"/>
              <a:gd name="connsiteY56" fmla="*/ 614121 h 658118"/>
              <a:gd name="connsiteX57" fmla="*/ 622993 w 1159965"/>
              <a:gd name="connsiteY57" fmla="*/ 549864 h 658118"/>
              <a:gd name="connsiteX58" fmla="*/ 598437 w 1159965"/>
              <a:gd name="connsiteY58" fmla="*/ 451024 h 658118"/>
              <a:gd name="connsiteX59" fmla="*/ 611533 w 1159965"/>
              <a:gd name="connsiteY59" fmla="*/ 437927 h 658118"/>
              <a:gd name="connsiteX60" fmla="*/ 806349 w 1159965"/>
              <a:gd name="connsiteY60" fmla="*/ 437927 h 658118"/>
              <a:gd name="connsiteX61" fmla="*/ 817195 w 1159965"/>
              <a:gd name="connsiteY61" fmla="*/ 439564 h 658118"/>
              <a:gd name="connsiteX62" fmla="*/ 821083 w 1159965"/>
              <a:gd name="connsiteY62" fmla="*/ 446931 h 658118"/>
              <a:gd name="connsiteX63" fmla="*/ 821083 w 1159965"/>
              <a:gd name="connsiteY63" fmla="*/ 447750 h 658118"/>
              <a:gd name="connsiteX64" fmla="*/ 835613 w 1159965"/>
              <a:gd name="connsiteY64" fmla="*/ 487859 h 658118"/>
              <a:gd name="connsiteX65" fmla="*/ 871015 w 1159965"/>
              <a:gd name="connsiteY65" fmla="*/ 501774 h 658118"/>
              <a:gd name="connsiteX66" fmla="*/ 905190 w 1159965"/>
              <a:gd name="connsiteY66" fmla="*/ 488882 h 658118"/>
              <a:gd name="connsiteX67" fmla="*/ 917673 w 1159965"/>
              <a:gd name="connsiteY67" fmla="*/ 455935 h 658118"/>
              <a:gd name="connsiteX68" fmla="*/ 912148 w 1159965"/>
              <a:gd name="connsiteY68" fmla="*/ 427900 h 658118"/>
              <a:gd name="connsiteX69" fmla="*/ 898846 w 1159965"/>
              <a:gd name="connsiteY69" fmla="*/ 410096 h 658118"/>
              <a:gd name="connsiteX70" fmla="*/ 878792 w 1159965"/>
              <a:gd name="connsiteY70" fmla="*/ 400478 h 658118"/>
              <a:gd name="connsiteX71" fmla="*/ 856691 w 1159965"/>
              <a:gd name="connsiteY71" fmla="*/ 396181 h 658118"/>
              <a:gd name="connsiteX72" fmla="*/ 833362 w 1159965"/>
              <a:gd name="connsiteY72" fmla="*/ 395362 h 658118"/>
              <a:gd name="connsiteX73" fmla="*/ 815354 w 1159965"/>
              <a:gd name="connsiteY73" fmla="*/ 395362 h 658118"/>
              <a:gd name="connsiteX74" fmla="*/ 793457 w 1159965"/>
              <a:gd name="connsiteY74" fmla="*/ 385949 h 658118"/>
              <a:gd name="connsiteX75" fmla="*/ 787523 w 1159965"/>
              <a:gd name="connsiteY75" fmla="*/ 356890 h 658118"/>
              <a:gd name="connsiteX76" fmla="*/ 787523 w 1159965"/>
              <a:gd name="connsiteY76" fmla="*/ 330696 h 658118"/>
              <a:gd name="connsiteX77" fmla="*/ 792025 w 1159965"/>
              <a:gd name="connsiteY77" fmla="*/ 280560 h 658118"/>
              <a:gd name="connsiteX78" fmla="*/ 809624 w 1159965"/>
              <a:gd name="connsiteY78" fmla="*/ 264393 h 658118"/>
              <a:gd name="connsiteX79" fmla="*/ 842366 w 1159965"/>
              <a:gd name="connsiteY79" fmla="*/ 264393 h 658118"/>
              <a:gd name="connsiteX80" fmla="*/ 893116 w 1159965"/>
              <a:gd name="connsiteY80" fmla="*/ 251092 h 658118"/>
              <a:gd name="connsiteX81" fmla="*/ 911124 w 1159965"/>
              <a:gd name="connsiteY81" fmla="*/ 200546 h 658118"/>
              <a:gd name="connsiteX82" fmla="*/ 900893 w 1159965"/>
              <a:gd name="connsiteY82" fmla="*/ 170669 h 658118"/>
              <a:gd name="connsiteX83" fmla="*/ 873471 w 1159965"/>
              <a:gd name="connsiteY83" fmla="*/ 158800 h 658118"/>
              <a:gd name="connsiteX84" fmla="*/ 834180 w 1159965"/>
              <a:gd name="connsiteY84" fmla="*/ 189086 h 658118"/>
              <a:gd name="connsiteX85" fmla="*/ 834180 w 1159965"/>
              <a:gd name="connsiteY85" fmla="*/ 205457 h 658118"/>
              <a:gd name="connsiteX86" fmla="*/ 816172 w 1159965"/>
              <a:gd name="connsiteY86" fmla="*/ 228377 h 658118"/>
              <a:gd name="connsiteX87" fmla="*/ 661465 w 1159965"/>
              <a:gd name="connsiteY87" fmla="*/ 225103 h 658118"/>
              <a:gd name="connsiteX88" fmla="*/ 651029 w 1159965"/>
              <a:gd name="connsiteY88" fmla="*/ 225512 h 658118"/>
              <a:gd name="connsiteX89" fmla="*/ 640183 w 1159965"/>
              <a:gd name="connsiteY89" fmla="*/ 225921 h 658118"/>
              <a:gd name="connsiteX90" fmla="*/ 608259 w 1159965"/>
              <a:gd name="connsiteY90" fmla="*/ 210369 h 658118"/>
              <a:gd name="connsiteX91" fmla="*/ 618082 w 1159965"/>
              <a:gd name="connsiteY91" fmla="*/ 137108 h 658118"/>
              <a:gd name="connsiteX92" fmla="*/ 667604 w 1159965"/>
              <a:gd name="connsiteY92" fmla="*/ 59345 h 658118"/>
              <a:gd name="connsiteX93" fmla="*/ 693389 w 1159965"/>
              <a:gd name="connsiteY93" fmla="*/ 41747 h 658118"/>
              <a:gd name="connsiteX94" fmla="*/ 787727 w 1159965"/>
              <a:gd name="connsiteY94" fmla="*/ 9823 h 658118"/>
              <a:gd name="connsiteX95" fmla="*/ 909487 w 1159965"/>
              <a:gd name="connsiteY95" fmla="*/ 2456 h 658118"/>
              <a:gd name="connsiteX96" fmla="*/ 286494 w 1159965"/>
              <a:gd name="connsiteY96" fmla="*/ 0 h 658118"/>
              <a:gd name="connsiteX97" fmla="*/ 377149 w 1159965"/>
              <a:gd name="connsiteY97" fmla="*/ 11255 h 658118"/>
              <a:gd name="connsiteX98" fmla="*/ 447340 w 1159965"/>
              <a:gd name="connsiteY98" fmla="*/ 41337 h 658118"/>
              <a:gd name="connsiteX99" fmla="*/ 498909 w 1159965"/>
              <a:gd name="connsiteY99" fmla="*/ 87381 h 658118"/>
              <a:gd name="connsiteX100" fmla="*/ 534925 w 1159965"/>
              <a:gd name="connsiteY100" fmla="*/ 144066 h 658118"/>
              <a:gd name="connsiteX101" fmla="*/ 557026 w 1159965"/>
              <a:gd name="connsiteY101" fmla="*/ 208118 h 658118"/>
              <a:gd name="connsiteX102" fmla="*/ 568895 w 1159965"/>
              <a:gd name="connsiteY102" fmla="*/ 274216 h 658118"/>
              <a:gd name="connsiteX103" fmla="*/ 572169 w 1159965"/>
              <a:gd name="connsiteY103" fmla="*/ 339700 h 658118"/>
              <a:gd name="connsiteX104" fmla="*/ 549864 w 1159965"/>
              <a:gd name="connsiteY104" fmla="*/ 478446 h 658118"/>
              <a:gd name="connsiteX105" fmla="*/ 488063 w 1159965"/>
              <a:gd name="connsiteY105" fmla="*/ 578309 h 658118"/>
              <a:gd name="connsiteX106" fmla="*/ 396180 w 1159965"/>
              <a:gd name="connsiteY106" fmla="*/ 637245 h 658118"/>
              <a:gd name="connsiteX107" fmla="*/ 281583 w 1159965"/>
              <a:gd name="connsiteY107" fmla="*/ 657300 h 658118"/>
              <a:gd name="connsiteX108" fmla="*/ 197476 w 1159965"/>
              <a:gd name="connsiteY108" fmla="*/ 648500 h 658118"/>
              <a:gd name="connsiteX109" fmla="*/ 131787 w 1159965"/>
              <a:gd name="connsiteY109" fmla="*/ 624558 h 658118"/>
              <a:gd name="connsiteX110" fmla="*/ 82469 w 1159965"/>
              <a:gd name="connsiteY110" fmla="*/ 586085 h 658118"/>
              <a:gd name="connsiteX111" fmla="*/ 46862 w 1159965"/>
              <a:gd name="connsiteY111" fmla="*/ 536358 h 658118"/>
              <a:gd name="connsiteX112" fmla="*/ 22919 w 1159965"/>
              <a:gd name="connsiteY112" fmla="*/ 475785 h 658118"/>
              <a:gd name="connsiteX113" fmla="*/ 7981 w 1159965"/>
              <a:gd name="connsiteY113" fmla="*/ 408050 h 658118"/>
              <a:gd name="connsiteX114" fmla="*/ 0 w 1159965"/>
              <a:gd name="connsiteY114" fmla="*/ 333152 h 658118"/>
              <a:gd name="connsiteX115" fmla="*/ 286494 w 1159965"/>
              <a:gd name="connsiteY115" fmla="*/ 0 h 65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9965" h="658118">
                <a:moveTo>
                  <a:pt x="291405" y="148159"/>
                </a:moveTo>
                <a:cubicBezTo>
                  <a:pt x="284311" y="148159"/>
                  <a:pt x="277763" y="149114"/>
                  <a:pt x="271760" y="151024"/>
                </a:cubicBezTo>
                <a:cubicBezTo>
                  <a:pt x="265757" y="152934"/>
                  <a:pt x="260505" y="156140"/>
                  <a:pt x="256003" y="160642"/>
                </a:cubicBezTo>
                <a:cubicBezTo>
                  <a:pt x="251501" y="165144"/>
                  <a:pt x="247476" y="169714"/>
                  <a:pt x="243929" y="174352"/>
                </a:cubicBezTo>
                <a:cubicBezTo>
                  <a:pt x="240382" y="178991"/>
                  <a:pt x="237381" y="185266"/>
                  <a:pt x="234925" y="193179"/>
                </a:cubicBezTo>
                <a:cubicBezTo>
                  <a:pt x="232469" y="201092"/>
                  <a:pt x="230286" y="208118"/>
                  <a:pt x="228376" y="214257"/>
                </a:cubicBezTo>
                <a:cubicBezTo>
                  <a:pt x="226466" y="220396"/>
                  <a:pt x="224966" y="228582"/>
                  <a:pt x="223874" y="238814"/>
                </a:cubicBezTo>
                <a:cubicBezTo>
                  <a:pt x="222783" y="249046"/>
                  <a:pt x="221896" y="257367"/>
                  <a:pt x="221214" y="263779"/>
                </a:cubicBezTo>
                <a:cubicBezTo>
                  <a:pt x="220532" y="270192"/>
                  <a:pt x="220054" y="279196"/>
                  <a:pt x="219782" y="290792"/>
                </a:cubicBezTo>
                <a:cubicBezTo>
                  <a:pt x="219509" y="302388"/>
                  <a:pt x="219372" y="310915"/>
                  <a:pt x="219372" y="316372"/>
                </a:cubicBezTo>
                <a:cubicBezTo>
                  <a:pt x="219372" y="321829"/>
                  <a:pt x="219372" y="330287"/>
                  <a:pt x="219372" y="341747"/>
                </a:cubicBezTo>
                <a:cubicBezTo>
                  <a:pt x="219372" y="345294"/>
                  <a:pt x="219372" y="347886"/>
                  <a:pt x="219372" y="349523"/>
                </a:cubicBezTo>
                <a:cubicBezTo>
                  <a:pt x="219372" y="360164"/>
                  <a:pt x="219509" y="369578"/>
                  <a:pt x="219782" y="377763"/>
                </a:cubicBezTo>
                <a:cubicBezTo>
                  <a:pt x="220054" y="385949"/>
                  <a:pt x="220668" y="395976"/>
                  <a:pt x="221623" y="407845"/>
                </a:cubicBezTo>
                <a:cubicBezTo>
                  <a:pt x="222578" y="419714"/>
                  <a:pt x="223874" y="430083"/>
                  <a:pt x="225512" y="438950"/>
                </a:cubicBezTo>
                <a:cubicBezTo>
                  <a:pt x="227149" y="447818"/>
                  <a:pt x="229536" y="457027"/>
                  <a:pt x="232674" y="466576"/>
                </a:cubicBezTo>
                <a:cubicBezTo>
                  <a:pt x="235812" y="476126"/>
                  <a:pt x="239563" y="484039"/>
                  <a:pt x="243929" y="490315"/>
                </a:cubicBezTo>
                <a:cubicBezTo>
                  <a:pt x="248295" y="496590"/>
                  <a:pt x="253820" y="501706"/>
                  <a:pt x="260505" y="505662"/>
                </a:cubicBezTo>
                <a:cubicBezTo>
                  <a:pt x="267190" y="509619"/>
                  <a:pt x="274761" y="511597"/>
                  <a:pt x="283220" y="511597"/>
                </a:cubicBezTo>
                <a:cubicBezTo>
                  <a:pt x="292769" y="511597"/>
                  <a:pt x="301296" y="509551"/>
                  <a:pt x="308799" y="505458"/>
                </a:cubicBezTo>
                <a:cubicBezTo>
                  <a:pt x="316303" y="501365"/>
                  <a:pt x="322442" y="496454"/>
                  <a:pt x="327217" y="490724"/>
                </a:cubicBezTo>
                <a:cubicBezTo>
                  <a:pt x="331992" y="484994"/>
                  <a:pt x="336016" y="477081"/>
                  <a:pt x="339291" y="466986"/>
                </a:cubicBezTo>
                <a:cubicBezTo>
                  <a:pt x="342565" y="456890"/>
                  <a:pt x="345020" y="447954"/>
                  <a:pt x="346658" y="440178"/>
                </a:cubicBezTo>
                <a:cubicBezTo>
                  <a:pt x="348295" y="432402"/>
                  <a:pt x="349523" y="422170"/>
                  <a:pt x="350341" y="409482"/>
                </a:cubicBezTo>
                <a:cubicBezTo>
                  <a:pt x="351160" y="396795"/>
                  <a:pt x="351637" y="387177"/>
                  <a:pt x="351774" y="380628"/>
                </a:cubicBezTo>
                <a:cubicBezTo>
                  <a:pt x="351910" y="374080"/>
                  <a:pt x="351978" y="364939"/>
                  <a:pt x="351978" y="353207"/>
                </a:cubicBezTo>
                <a:cubicBezTo>
                  <a:pt x="351978" y="350751"/>
                  <a:pt x="351978" y="348977"/>
                  <a:pt x="351978" y="347886"/>
                </a:cubicBezTo>
                <a:cubicBezTo>
                  <a:pt x="353070" y="338609"/>
                  <a:pt x="353615" y="324148"/>
                  <a:pt x="353615" y="304503"/>
                </a:cubicBezTo>
                <a:cubicBezTo>
                  <a:pt x="353615" y="303138"/>
                  <a:pt x="353684" y="297681"/>
                  <a:pt x="353820" y="288132"/>
                </a:cubicBezTo>
                <a:cubicBezTo>
                  <a:pt x="353956" y="278582"/>
                  <a:pt x="354025" y="270874"/>
                  <a:pt x="354025" y="265007"/>
                </a:cubicBezTo>
                <a:cubicBezTo>
                  <a:pt x="354025" y="259141"/>
                  <a:pt x="353615" y="250751"/>
                  <a:pt x="352797" y="239837"/>
                </a:cubicBezTo>
                <a:cubicBezTo>
                  <a:pt x="351978" y="228923"/>
                  <a:pt x="350887" y="219919"/>
                  <a:pt x="349523" y="212824"/>
                </a:cubicBezTo>
                <a:cubicBezTo>
                  <a:pt x="348158" y="205730"/>
                  <a:pt x="345907" y="197681"/>
                  <a:pt x="342769" y="188677"/>
                </a:cubicBezTo>
                <a:cubicBezTo>
                  <a:pt x="339632" y="179673"/>
                  <a:pt x="335880" y="172511"/>
                  <a:pt x="331514" y="167190"/>
                </a:cubicBezTo>
                <a:cubicBezTo>
                  <a:pt x="327149" y="161869"/>
                  <a:pt x="321555" y="157367"/>
                  <a:pt x="314734" y="153684"/>
                </a:cubicBezTo>
                <a:cubicBezTo>
                  <a:pt x="307913" y="150000"/>
                  <a:pt x="300136" y="148159"/>
                  <a:pt x="291405" y="148159"/>
                </a:cubicBezTo>
                <a:close/>
                <a:moveTo>
                  <a:pt x="909487" y="2456"/>
                </a:moveTo>
                <a:cubicBezTo>
                  <a:pt x="929951" y="2456"/>
                  <a:pt x="950824" y="4639"/>
                  <a:pt x="972107" y="9004"/>
                </a:cubicBezTo>
                <a:cubicBezTo>
                  <a:pt x="993389" y="13370"/>
                  <a:pt x="1014535" y="20328"/>
                  <a:pt x="1035545" y="29877"/>
                </a:cubicBezTo>
                <a:cubicBezTo>
                  <a:pt x="1056554" y="39427"/>
                  <a:pt x="1075176" y="50887"/>
                  <a:pt x="1091411" y="64257"/>
                </a:cubicBezTo>
                <a:cubicBezTo>
                  <a:pt x="1107646" y="77627"/>
                  <a:pt x="1120811" y="94270"/>
                  <a:pt x="1130907" y="114189"/>
                </a:cubicBezTo>
                <a:cubicBezTo>
                  <a:pt x="1141002" y="134107"/>
                  <a:pt x="1146050" y="155798"/>
                  <a:pt x="1146050" y="179264"/>
                </a:cubicBezTo>
                <a:cubicBezTo>
                  <a:pt x="1146050" y="200273"/>
                  <a:pt x="1143253" y="218623"/>
                  <a:pt x="1137660" y="234312"/>
                </a:cubicBezTo>
                <a:cubicBezTo>
                  <a:pt x="1132066" y="250000"/>
                  <a:pt x="1123949" y="262756"/>
                  <a:pt x="1113308" y="272579"/>
                </a:cubicBezTo>
                <a:cubicBezTo>
                  <a:pt x="1102666" y="282402"/>
                  <a:pt x="1091889" y="290246"/>
                  <a:pt x="1080975" y="296112"/>
                </a:cubicBezTo>
                <a:cubicBezTo>
                  <a:pt x="1070061" y="301979"/>
                  <a:pt x="1057100" y="307231"/>
                  <a:pt x="1042093" y="311870"/>
                </a:cubicBezTo>
                <a:cubicBezTo>
                  <a:pt x="1084385" y="324966"/>
                  <a:pt x="1114604" y="343111"/>
                  <a:pt x="1132748" y="366303"/>
                </a:cubicBezTo>
                <a:cubicBezTo>
                  <a:pt x="1150893" y="389496"/>
                  <a:pt x="1159965" y="418827"/>
                  <a:pt x="1159965" y="454298"/>
                </a:cubicBezTo>
                <a:cubicBezTo>
                  <a:pt x="1159965" y="479400"/>
                  <a:pt x="1156282" y="502252"/>
                  <a:pt x="1148915" y="522852"/>
                </a:cubicBezTo>
                <a:cubicBezTo>
                  <a:pt x="1141548" y="543452"/>
                  <a:pt x="1132066" y="560710"/>
                  <a:pt x="1120470" y="574626"/>
                </a:cubicBezTo>
                <a:cubicBezTo>
                  <a:pt x="1108874" y="588541"/>
                  <a:pt x="1094685" y="600683"/>
                  <a:pt x="1077905" y="611051"/>
                </a:cubicBezTo>
                <a:cubicBezTo>
                  <a:pt x="1061125" y="621420"/>
                  <a:pt x="1044412" y="629537"/>
                  <a:pt x="1027769" y="635403"/>
                </a:cubicBezTo>
                <a:cubicBezTo>
                  <a:pt x="1011125" y="641270"/>
                  <a:pt x="992980" y="645976"/>
                  <a:pt x="973335" y="649523"/>
                </a:cubicBezTo>
                <a:cubicBezTo>
                  <a:pt x="953689" y="653070"/>
                  <a:pt x="936363" y="655390"/>
                  <a:pt x="921356" y="656481"/>
                </a:cubicBezTo>
                <a:cubicBezTo>
                  <a:pt x="906350" y="657573"/>
                  <a:pt x="890933" y="658118"/>
                  <a:pt x="875108" y="658118"/>
                </a:cubicBezTo>
                <a:cubicBezTo>
                  <a:pt x="834999" y="658118"/>
                  <a:pt x="799255" y="654639"/>
                  <a:pt x="767877" y="647682"/>
                </a:cubicBezTo>
                <a:cubicBezTo>
                  <a:pt x="736499" y="640724"/>
                  <a:pt x="708123" y="629537"/>
                  <a:pt x="682748" y="614121"/>
                </a:cubicBezTo>
                <a:cubicBezTo>
                  <a:pt x="657373" y="598705"/>
                  <a:pt x="637454" y="577286"/>
                  <a:pt x="622993" y="549864"/>
                </a:cubicBezTo>
                <a:cubicBezTo>
                  <a:pt x="608532" y="522443"/>
                  <a:pt x="600347" y="489496"/>
                  <a:pt x="598437" y="451024"/>
                </a:cubicBezTo>
                <a:cubicBezTo>
                  <a:pt x="598437" y="442293"/>
                  <a:pt x="602802" y="437927"/>
                  <a:pt x="611533" y="437927"/>
                </a:cubicBezTo>
                <a:lnTo>
                  <a:pt x="806349" y="437927"/>
                </a:lnTo>
                <a:cubicBezTo>
                  <a:pt x="811261" y="437927"/>
                  <a:pt x="814876" y="438473"/>
                  <a:pt x="817195" y="439564"/>
                </a:cubicBezTo>
                <a:cubicBezTo>
                  <a:pt x="819515" y="440656"/>
                  <a:pt x="820811" y="443111"/>
                  <a:pt x="821083" y="446931"/>
                </a:cubicBezTo>
                <a:lnTo>
                  <a:pt x="821083" y="447750"/>
                </a:lnTo>
                <a:cubicBezTo>
                  <a:pt x="823266" y="465212"/>
                  <a:pt x="828109" y="478582"/>
                  <a:pt x="835613" y="487859"/>
                </a:cubicBezTo>
                <a:cubicBezTo>
                  <a:pt x="843116" y="497136"/>
                  <a:pt x="854917" y="501774"/>
                  <a:pt x="871015" y="501774"/>
                </a:cubicBezTo>
                <a:cubicBezTo>
                  <a:pt x="885476" y="501774"/>
                  <a:pt x="896868" y="497477"/>
                  <a:pt x="905190" y="488882"/>
                </a:cubicBezTo>
                <a:cubicBezTo>
                  <a:pt x="913512" y="480287"/>
                  <a:pt x="917673" y="469305"/>
                  <a:pt x="917673" y="455935"/>
                </a:cubicBezTo>
                <a:cubicBezTo>
                  <a:pt x="917673" y="445021"/>
                  <a:pt x="915831" y="435676"/>
                  <a:pt x="912148" y="427900"/>
                </a:cubicBezTo>
                <a:cubicBezTo>
                  <a:pt x="908464" y="420123"/>
                  <a:pt x="904030" y="414189"/>
                  <a:pt x="898846" y="410096"/>
                </a:cubicBezTo>
                <a:cubicBezTo>
                  <a:pt x="893662" y="406003"/>
                  <a:pt x="886977" y="402797"/>
                  <a:pt x="878792" y="400478"/>
                </a:cubicBezTo>
                <a:cubicBezTo>
                  <a:pt x="870606" y="398159"/>
                  <a:pt x="863239" y="396726"/>
                  <a:pt x="856691" y="396181"/>
                </a:cubicBezTo>
                <a:cubicBezTo>
                  <a:pt x="850142" y="395635"/>
                  <a:pt x="842366" y="395362"/>
                  <a:pt x="833362" y="395362"/>
                </a:cubicBezTo>
                <a:lnTo>
                  <a:pt x="815354" y="395362"/>
                </a:lnTo>
                <a:cubicBezTo>
                  <a:pt x="804712" y="395362"/>
                  <a:pt x="797414" y="392224"/>
                  <a:pt x="793457" y="385949"/>
                </a:cubicBezTo>
                <a:cubicBezTo>
                  <a:pt x="789501" y="379673"/>
                  <a:pt x="787523" y="369987"/>
                  <a:pt x="787523" y="356890"/>
                </a:cubicBezTo>
                <a:lnTo>
                  <a:pt x="787523" y="330696"/>
                </a:lnTo>
                <a:cubicBezTo>
                  <a:pt x="787523" y="308050"/>
                  <a:pt x="789023" y="291337"/>
                  <a:pt x="792025" y="280560"/>
                </a:cubicBezTo>
                <a:cubicBezTo>
                  <a:pt x="795026" y="269782"/>
                  <a:pt x="800892" y="264393"/>
                  <a:pt x="809624" y="264393"/>
                </a:cubicBezTo>
                <a:lnTo>
                  <a:pt x="842366" y="264393"/>
                </a:lnTo>
                <a:cubicBezTo>
                  <a:pt x="864194" y="264393"/>
                  <a:pt x="881111" y="259960"/>
                  <a:pt x="893116" y="251092"/>
                </a:cubicBezTo>
                <a:cubicBezTo>
                  <a:pt x="905122" y="242224"/>
                  <a:pt x="911124" y="225376"/>
                  <a:pt x="911124" y="200546"/>
                </a:cubicBezTo>
                <a:cubicBezTo>
                  <a:pt x="911124" y="188541"/>
                  <a:pt x="907714" y="178582"/>
                  <a:pt x="900893" y="170669"/>
                </a:cubicBezTo>
                <a:cubicBezTo>
                  <a:pt x="894071" y="162756"/>
                  <a:pt x="884931" y="158800"/>
                  <a:pt x="873471" y="158800"/>
                </a:cubicBezTo>
                <a:cubicBezTo>
                  <a:pt x="851643" y="158800"/>
                  <a:pt x="838546" y="168895"/>
                  <a:pt x="834180" y="189086"/>
                </a:cubicBezTo>
                <a:lnTo>
                  <a:pt x="834180" y="205457"/>
                </a:lnTo>
                <a:cubicBezTo>
                  <a:pt x="831452" y="216917"/>
                  <a:pt x="825449" y="224557"/>
                  <a:pt x="816172" y="228377"/>
                </a:cubicBezTo>
                <a:cubicBezTo>
                  <a:pt x="758873" y="228377"/>
                  <a:pt x="707304" y="227286"/>
                  <a:pt x="661465" y="225103"/>
                </a:cubicBezTo>
                <a:cubicBezTo>
                  <a:pt x="659283" y="225103"/>
                  <a:pt x="655804" y="225239"/>
                  <a:pt x="651029" y="225512"/>
                </a:cubicBezTo>
                <a:cubicBezTo>
                  <a:pt x="646254" y="225785"/>
                  <a:pt x="642639" y="225921"/>
                  <a:pt x="640183" y="225921"/>
                </a:cubicBezTo>
                <a:cubicBezTo>
                  <a:pt x="618900" y="225921"/>
                  <a:pt x="608259" y="220737"/>
                  <a:pt x="608259" y="210369"/>
                </a:cubicBezTo>
                <a:cubicBezTo>
                  <a:pt x="612352" y="171624"/>
                  <a:pt x="615626" y="147204"/>
                  <a:pt x="618082" y="137108"/>
                </a:cubicBezTo>
                <a:cubicBezTo>
                  <a:pt x="625722" y="105457"/>
                  <a:pt x="642229" y="79536"/>
                  <a:pt x="667604" y="59345"/>
                </a:cubicBezTo>
                <a:cubicBezTo>
                  <a:pt x="675244" y="53070"/>
                  <a:pt x="683839" y="47204"/>
                  <a:pt x="693389" y="41747"/>
                </a:cubicBezTo>
                <a:cubicBezTo>
                  <a:pt x="721220" y="25375"/>
                  <a:pt x="752666" y="14734"/>
                  <a:pt x="787727" y="9823"/>
                </a:cubicBezTo>
                <a:cubicBezTo>
                  <a:pt x="822789" y="4912"/>
                  <a:pt x="863375" y="2456"/>
                  <a:pt x="909487" y="2456"/>
                </a:cubicBezTo>
                <a:close/>
                <a:moveTo>
                  <a:pt x="286494" y="0"/>
                </a:moveTo>
                <a:cubicBezTo>
                  <a:pt x="319509" y="0"/>
                  <a:pt x="349727" y="3752"/>
                  <a:pt x="377149" y="11255"/>
                </a:cubicBezTo>
                <a:cubicBezTo>
                  <a:pt x="404570" y="18759"/>
                  <a:pt x="427967" y="28786"/>
                  <a:pt x="447340" y="41337"/>
                </a:cubicBezTo>
                <a:cubicBezTo>
                  <a:pt x="466712" y="53888"/>
                  <a:pt x="483902" y="69236"/>
                  <a:pt x="498909" y="87381"/>
                </a:cubicBezTo>
                <a:cubicBezTo>
                  <a:pt x="513916" y="105526"/>
                  <a:pt x="525921" y="124421"/>
                  <a:pt x="534925" y="144066"/>
                </a:cubicBezTo>
                <a:cubicBezTo>
                  <a:pt x="543929" y="163711"/>
                  <a:pt x="551296" y="185062"/>
                  <a:pt x="557026" y="208118"/>
                </a:cubicBezTo>
                <a:cubicBezTo>
                  <a:pt x="562756" y="231174"/>
                  <a:pt x="566712" y="253207"/>
                  <a:pt x="568895" y="274216"/>
                </a:cubicBezTo>
                <a:cubicBezTo>
                  <a:pt x="571078" y="295226"/>
                  <a:pt x="572169" y="317054"/>
                  <a:pt x="572169" y="339700"/>
                </a:cubicBezTo>
                <a:cubicBezTo>
                  <a:pt x="572169" y="391542"/>
                  <a:pt x="564734" y="437791"/>
                  <a:pt x="549864" y="478446"/>
                </a:cubicBezTo>
                <a:cubicBezTo>
                  <a:pt x="534993" y="519100"/>
                  <a:pt x="514393" y="552388"/>
                  <a:pt x="488063" y="578309"/>
                </a:cubicBezTo>
                <a:cubicBezTo>
                  <a:pt x="461733" y="604230"/>
                  <a:pt x="431105" y="623875"/>
                  <a:pt x="396180" y="637245"/>
                </a:cubicBezTo>
                <a:cubicBezTo>
                  <a:pt x="361255" y="650615"/>
                  <a:pt x="323056" y="657300"/>
                  <a:pt x="281583" y="657300"/>
                </a:cubicBezTo>
                <a:cubicBezTo>
                  <a:pt x="250750" y="657300"/>
                  <a:pt x="222715" y="654367"/>
                  <a:pt x="197476" y="648500"/>
                </a:cubicBezTo>
                <a:cubicBezTo>
                  <a:pt x="172237" y="642634"/>
                  <a:pt x="150341" y="634653"/>
                  <a:pt x="131787" y="624558"/>
                </a:cubicBezTo>
                <a:cubicBezTo>
                  <a:pt x="113233" y="614462"/>
                  <a:pt x="96794" y="601638"/>
                  <a:pt x="82469" y="586085"/>
                </a:cubicBezTo>
                <a:cubicBezTo>
                  <a:pt x="68144" y="570533"/>
                  <a:pt x="56275" y="553957"/>
                  <a:pt x="46862" y="536358"/>
                </a:cubicBezTo>
                <a:cubicBezTo>
                  <a:pt x="37449" y="518759"/>
                  <a:pt x="29468" y="498568"/>
                  <a:pt x="22919" y="475785"/>
                </a:cubicBezTo>
                <a:cubicBezTo>
                  <a:pt x="16371" y="453002"/>
                  <a:pt x="11391" y="430424"/>
                  <a:pt x="7981" y="408050"/>
                </a:cubicBezTo>
                <a:cubicBezTo>
                  <a:pt x="4570" y="385676"/>
                  <a:pt x="1910" y="360710"/>
                  <a:pt x="0" y="333152"/>
                </a:cubicBezTo>
                <a:cubicBezTo>
                  <a:pt x="0" y="126058"/>
                  <a:pt x="95498" y="15007"/>
                  <a:pt x="286494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4" name="Group 85">
            <a:extLst>
              <a:ext uri="{FF2B5EF4-FFF2-40B4-BE49-F238E27FC236}">
                <a16:creationId xmlns:a16="http://schemas.microsoft.com/office/drawing/2014/main" id="{7B55C209-1A7C-C430-058C-BDD4D55F04C4}"/>
              </a:ext>
            </a:extLst>
          </p:cNvPr>
          <p:cNvGrpSpPr/>
          <p:nvPr/>
        </p:nvGrpSpPr>
        <p:grpSpPr>
          <a:xfrm>
            <a:off x="9255844" y="2334626"/>
            <a:ext cx="4103793" cy="584776"/>
            <a:chOff x="6335607" y="1839097"/>
            <a:chExt cx="2561427" cy="584776"/>
          </a:xfrm>
        </p:grpSpPr>
        <p:sp>
          <p:nvSpPr>
            <p:cNvPr id="45" name="TextBox 87">
              <a:extLst>
                <a:ext uri="{FF2B5EF4-FFF2-40B4-BE49-F238E27FC236}">
                  <a16:creationId xmlns:a16="http://schemas.microsoft.com/office/drawing/2014/main" id="{CD36AA10-985A-2E43-3968-27235BD751FC}"/>
                </a:ext>
              </a:extLst>
            </p:cNvPr>
            <p:cNvSpPr txBox="1"/>
            <p:nvPr/>
          </p:nvSpPr>
          <p:spPr>
            <a:xfrm>
              <a:off x="6335607" y="1880518"/>
              <a:ext cx="357790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 6</a:t>
              </a:r>
            </a:p>
          </p:txBody>
        </p:sp>
        <p:sp>
          <p:nvSpPr>
            <p:cNvPr id="46" name="TextBox 88">
              <a:extLst>
                <a:ext uri="{FF2B5EF4-FFF2-40B4-BE49-F238E27FC236}">
                  <a16:creationId xmlns:a16="http://schemas.microsoft.com/office/drawing/2014/main" id="{981F382E-9D86-B089-C7A6-CE21ACFAD1A8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Arquitetura Teórica</a:t>
              </a:r>
            </a:p>
          </p:txBody>
        </p:sp>
        <p:cxnSp>
          <p:nvCxnSpPr>
            <p:cNvPr id="47" name="Straight Connector 89">
              <a:extLst>
                <a:ext uri="{FF2B5EF4-FFF2-40B4-BE49-F238E27FC236}">
                  <a16:creationId xmlns:a16="http://schemas.microsoft.com/office/drawing/2014/main" id="{E1CE7A30-C961-33F4-F831-560359784DDF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674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Graphic 4" descr="Link">
            <a:extLst>
              <a:ext uri="{FF2B5EF4-FFF2-40B4-BE49-F238E27FC236}">
                <a16:creationId xmlns:a16="http://schemas.microsoft.com/office/drawing/2014/main" id="{F84C7171-ACDE-B72A-D8AB-13E78CDE0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1672" y="2656300"/>
            <a:ext cx="266356" cy="266356"/>
          </a:xfrm>
          <a:prstGeom prst="rect">
            <a:avLst/>
          </a:prstGeom>
        </p:spPr>
      </p:pic>
      <p:sp>
        <p:nvSpPr>
          <p:cNvPr id="50" name="TextBox 45">
            <a:extLst>
              <a:ext uri="{FF2B5EF4-FFF2-40B4-BE49-F238E27FC236}">
                <a16:creationId xmlns:a16="http://schemas.microsoft.com/office/drawing/2014/main" id="{D46A56F6-2925-B0A8-C162-1B77C70E5B46}"/>
              </a:ext>
            </a:extLst>
          </p:cNvPr>
          <p:cNvSpPr txBox="1"/>
          <p:nvPr/>
        </p:nvSpPr>
        <p:spPr>
          <a:xfrm>
            <a:off x="9304523" y="1926751"/>
            <a:ext cx="496800" cy="309600"/>
          </a:xfrm>
          <a:custGeom>
            <a:avLst/>
            <a:gdLst>
              <a:gd name="connsiteX0" fmla="*/ 880019 w 1178792"/>
              <a:gd name="connsiteY0" fmla="*/ 167805 h 657300"/>
              <a:gd name="connsiteX1" fmla="*/ 880019 w 1178792"/>
              <a:gd name="connsiteY1" fmla="*/ 174353 h 657300"/>
              <a:gd name="connsiteX2" fmla="*/ 819856 w 1178792"/>
              <a:gd name="connsiteY2" fmla="*/ 273808 h 657300"/>
              <a:gd name="connsiteX3" fmla="*/ 758055 w 1178792"/>
              <a:gd name="connsiteY3" fmla="*/ 377355 h 657300"/>
              <a:gd name="connsiteX4" fmla="*/ 758055 w 1178792"/>
              <a:gd name="connsiteY4" fmla="*/ 387996 h 657300"/>
              <a:gd name="connsiteX5" fmla="*/ 762761 w 1178792"/>
              <a:gd name="connsiteY5" fmla="*/ 394135 h 657300"/>
              <a:gd name="connsiteX6" fmla="*/ 767877 w 1178792"/>
              <a:gd name="connsiteY6" fmla="*/ 398637 h 657300"/>
              <a:gd name="connsiteX7" fmla="*/ 826199 w 1178792"/>
              <a:gd name="connsiteY7" fmla="*/ 397410 h 657300"/>
              <a:gd name="connsiteX8" fmla="*/ 884112 w 1178792"/>
              <a:gd name="connsiteY8" fmla="*/ 396182 h 657300"/>
              <a:gd name="connsiteX9" fmla="*/ 896391 w 1178792"/>
              <a:gd name="connsiteY9" fmla="*/ 381448 h 657300"/>
              <a:gd name="connsiteX10" fmla="*/ 896391 w 1178792"/>
              <a:gd name="connsiteY10" fmla="*/ 365895 h 657300"/>
              <a:gd name="connsiteX11" fmla="*/ 895572 w 1178792"/>
              <a:gd name="connsiteY11" fmla="*/ 351161 h 657300"/>
              <a:gd name="connsiteX12" fmla="*/ 895572 w 1178792"/>
              <a:gd name="connsiteY12" fmla="*/ 341339 h 657300"/>
              <a:gd name="connsiteX13" fmla="*/ 896186 w 1178792"/>
              <a:gd name="connsiteY13" fmla="*/ 315963 h 657300"/>
              <a:gd name="connsiteX14" fmla="*/ 896391 w 1178792"/>
              <a:gd name="connsiteY14" fmla="*/ 284858 h 657300"/>
              <a:gd name="connsiteX15" fmla="*/ 880019 w 1178792"/>
              <a:gd name="connsiteY15" fmla="*/ 167805 h 657300"/>
              <a:gd name="connsiteX16" fmla="*/ 291405 w 1178792"/>
              <a:gd name="connsiteY16" fmla="*/ 148159 h 657300"/>
              <a:gd name="connsiteX17" fmla="*/ 271760 w 1178792"/>
              <a:gd name="connsiteY17" fmla="*/ 151024 h 657300"/>
              <a:gd name="connsiteX18" fmla="*/ 256003 w 1178792"/>
              <a:gd name="connsiteY18" fmla="*/ 160642 h 657300"/>
              <a:gd name="connsiteX19" fmla="*/ 243929 w 1178792"/>
              <a:gd name="connsiteY19" fmla="*/ 174352 h 657300"/>
              <a:gd name="connsiteX20" fmla="*/ 234925 w 1178792"/>
              <a:gd name="connsiteY20" fmla="*/ 193179 h 657300"/>
              <a:gd name="connsiteX21" fmla="*/ 228377 w 1178792"/>
              <a:gd name="connsiteY21" fmla="*/ 214257 h 657300"/>
              <a:gd name="connsiteX22" fmla="*/ 223875 w 1178792"/>
              <a:gd name="connsiteY22" fmla="*/ 238814 h 657300"/>
              <a:gd name="connsiteX23" fmla="*/ 221214 w 1178792"/>
              <a:gd name="connsiteY23" fmla="*/ 263779 h 657300"/>
              <a:gd name="connsiteX24" fmla="*/ 219782 w 1178792"/>
              <a:gd name="connsiteY24" fmla="*/ 290792 h 657300"/>
              <a:gd name="connsiteX25" fmla="*/ 219372 w 1178792"/>
              <a:gd name="connsiteY25" fmla="*/ 316372 h 657300"/>
              <a:gd name="connsiteX26" fmla="*/ 219372 w 1178792"/>
              <a:gd name="connsiteY26" fmla="*/ 341747 h 657300"/>
              <a:gd name="connsiteX27" fmla="*/ 219372 w 1178792"/>
              <a:gd name="connsiteY27" fmla="*/ 349523 h 657300"/>
              <a:gd name="connsiteX28" fmla="*/ 219782 w 1178792"/>
              <a:gd name="connsiteY28" fmla="*/ 377763 h 657300"/>
              <a:gd name="connsiteX29" fmla="*/ 221623 w 1178792"/>
              <a:gd name="connsiteY29" fmla="*/ 407845 h 657300"/>
              <a:gd name="connsiteX30" fmla="*/ 225512 w 1178792"/>
              <a:gd name="connsiteY30" fmla="*/ 438950 h 657300"/>
              <a:gd name="connsiteX31" fmla="*/ 232674 w 1178792"/>
              <a:gd name="connsiteY31" fmla="*/ 466576 h 657300"/>
              <a:gd name="connsiteX32" fmla="*/ 243929 w 1178792"/>
              <a:gd name="connsiteY32" fmla="*/ 490315 h 657300"/>
              <a:gd name="connsiteX33" fmla="*/ 260505 w 1178792"/>
              <a:gd name="connsiteY33" fmla="*/ 505662 h 657300"/>
              <a:gd name="connsiteX34" fmla="*/ 283220 w 1178792"/>
              <a:gd name="connsiteY34" fmla="*/ 511597 h 657300"/>
              <a:gd name="connsiteX35" fmla="*/ 308800 w 1178792"/>
              <a:gd name="connsiteY35" fmla="*/ 505458 h 657300"/>
              <a:gd name="connsiteX36" fmla="*/ 327217 w 1178792"/>
              <a:gd name="connsiteY36" fmla="*/ 490724 h 657300"/>
              <a:gd name="connsiteX37" fmla="*/ 339291 w 1178792"/>
              <a:gd name="connsiteY37" fmla="*/ 466986 h 657300"/>
              <a:gd name="connsiteX38" fmla="*/ 346658 w 1178792"/>
              <a:gd name="connsiteY38" fmla="*/ 440178 h 657300"/>
              <a:gd name="connsiteX39" fmla="*/ 350341 w 1178792"/>
              <a:gd name="connsiteY39" fmla="*/ 409482 h 657300"/>
              <a:gd name="connsiteX40" fmla="*/ 351774 w 1178792"/>
              <a:gd name="connsiteY40" fmla="*/ 380628 h 657300"/>
              <a:gd name="connsiteX41" fmla="*/ 351978 w 1178792"/>
              <a:gd name="connsiteY41" fmla="*/ 353207 h 657300"/>
              <a:gd name="connsiteX42" fmla="*/ 351978 w 1178792"/>
              <a:gd name="connsiteY42" fmla="*/ 347886 h 657300"/>
              <a:gd name="connsiteX43" fmla="*/ 353615 w 1178792"/>
              <a:gd name="connsiteY43" fmla="*/ 304503 h 657300"/>
              <a:gd name="connsiteX44" fmla="*/ 353820 w 1178792"/>
              <a:gd name="connsiteY44" fmla="*/ 288132 h 657300"/>
              <a:gd name="connsiteX45" fmla="*/ 354025 w 1178792"/>
              <a:gd name="connsiteY45" fmla="*/ 265007 h 657300"/>
              <a:gd name="connsiteX46" fmla="*/ 352797 w 1178792"/>
              <a:gd name="connsiteY46" fmla="*/ 239837 h 657300"/>
              <a:gd name="connsiteX47" fmla="*/ 349523 w 1178792"/>
              <a:gd name="connsiteY47" fmla="*/ 212824 h 657300"/>
              <a:gd name="connsiteX48" fmla="*/ 342770 w 1178792"/>
              <a:gd name="connsiteY48" fmla="*/ 188677 h 657300"/>
              <a:gd name="connsiteX49" fmla="*/ 331514 w 1178792"/>
              <a:gd name="connsiteY49" fmla="*/ 167190 h 657300"/>
              <a:gd name="connsiteX50" fmla="*/ 314734 w 1178792"/>
              <a:gd name="connsiteY50" fmla="*/ 153684 h 657300"/>
              <a:gd name="connsiteX51" fmla="*/ 291405 w 1178792"/>
              <a:gd name="connsiteY51" fmla="*/ 148159 h 657300"/>
              <a:gd name="connsiteX52" fmla="*/ 799801 w 1178792"/>
              <a:gd name="connsiteY52" fmla="*/ 22102 h 657300"/>
              <a:gd name="connsiteX53" fmla="*/ 1107578 w 1178792"/>
              <a:gd name="connsiteY53" fmla="*/ 22102 h 657300"/>
              <a:gd name="connsiteX54" fmla="*/ 1107578 w 1178792"/>
              <a:gd name="connsiteY54" fmla="*/ 48296 h 657300"/>
              <a:gd name="connsiteX55" fmla="*/ 1105941 w 1178792"/>
              <a:gd name="connsiteY55" fmla="*/ 161666 h 657300"/>
              <a:gd name="connsiteX56" fmla="*/ 1104303 w 1178792"/>
              <a:gd name="connsiteY56" fmla="*/ 275036 h 657300"/>
              <a:gd name="connsiteX57" fmla="*/ 1104303 w 1178792"/>
              <a:gd name="connsiteY57" fmla="*/ 293862 h 657300"/>
              <a:gd name="connsiteX58" fmla="*/ 1105122 w 1178792"/>
              <a:gd name="connsiteY58" fmla="*/ 313508 h 657300"/>
              <a:gd name="connsiteX59" fmla="*/ 1105122 w 1178792"/>
              <a:gd name="connsiteY59" fmla="*/ 316782 h 657300"/>
              <a:gd name="connsiteX60" fmla="*/ 1104303 w 1178792"/>
              <a:gd name="connsiteY60" fmla="*/ 329879 h 657300"/>
              <a:gd name="connsiteX61" fmla="*/ 1104303 w 1178792"/>
              <a:gd name="connsiteY61" fmla="*/ 344613 h 657300"/>
              <a:gd name="connsiteX62" fmla="*/ 1122312 w 1178792"/>
              <a:gd name="connsiteY62" fmla="*/ 374899 h 657300"/>
              <a:gd name="connsiteX63" fmla="*/ 1139501 w 1178792"/>
              <a:gd name="connsiteY63" fmla="*/ 374490 h 657300"/>
              <a:gd name="connsiteX64" fmla="*/ 1156691 w 1178792"/>
              <a:gd name="connsiteY64" fmla="*/ 374081 h 657300"/>
              <a:gd name="connsiteX65" fmla="*/ 1174085 w 1178792"/>
              <a:gd name="connsiteY65" fmla="*/ 378378 h 657300"/>
              <a:gd name="connsiteX66" fmla="*/ 1177973 w 1178792"/>
              <a:gd name="connsiteY66" fmla="*/ 398637 h 657300"/>
              <a:gd name="connsiteX67" fmla="*/ 1176336 w 1178792"/>
              <a:gd name="connsiteY67" fmla="*/ 400275 h 657300"/>
              <a:gd name="connsiteX68" fmla="*/ 1176950 w 1178792"/>
              <a:gd name="connsiteY68" fmla="*/ 417669 h 657300"/>
              <a:gd name="connsiteX69" fmla="*/ 1178178 w 1178792"/>
              <a:gd name="connsiteY69" fmla="*/ 455322 h 657300"/>
              <a:gd name="connsiteX70" fmla="*/ 1178792 w 1178792"/>
              <a:gd name="connsiteY70" fmla="*/ 496864 h 657300"/>
              <a:gd name="connsiteX71" fmla="*/ 1176132 w 1178792"/>
              <a:gd name="connsiteY71" fmla="*/ 536769 h 657300"/>
              <a:gd name="connsiteX72" fmla="*/ 1164877 w 1178792"/>
              <a:gd name="connsiteY72" fmla="*/ 547614 h 657300"/>
              <a:gd name="connsiteX73" fmla="*/ 1107578 w 1178792"/>
              <a:gd name="connsiteY73" fmla="*/ 547614 h 657300"/>
              <a:gd name="connsiteX74" fmla="*/ 1109215 w 1178792"/>
              <a:gd name="connsiteY74" fmla="*/ 621284 h 657300"/>
              <a:gd name="connsiteX75" fmla="*/ 1108601 w 1178792"/>
              <a:gd name="connsiteY75" fmla="*/ 634177 h 657300"/>
              <a:gd name="connsiteX76" fmla="*/ 1104303 w 1178792"/>
              <a:gd name="connsiteY76" fmla="*/ 641544 h 657300"/>
              <a:gd name="connsiteX77" fmla="*/ 1092844 w 1178792"/>
              <a:gd name="connsiteY77" fmla="*/ 645841 h 657300"/>
              <a:gd name="connsiteX78" fmla="*/ 1013444 w 1178792"/>
              <a:gd name="connsiteY78" fmla="*/ 645841 h 657300"/>
              <a:gd name="connsiteX79" fmla="*/ 880838 w 1178792"/>
              <a:gd name="connsiteY79" fmla="*/ 648297 h 657300"/>
              <a:gd name="connsiteX80" fmla="*/ 866923 w 1178792"/>
              <a:gd name="connsiteY80" fmla="*/ 631107 h 657300"/>
              <a:gd name="connsiteX81" fmla="*/ 866923 w 1178792"/>
              <a:gd name="connsiteY81" fmla="*/ 541885 h 657300"/>
              <a:gd name="connsiteX82" fmla="*/ 614808 w 1178792"/>
              <a:gd name="connsiteY82" fmla="*/ 541885 h 657300"/>
              <a:gd name="connsiteX83" fmla="*/ 608464 w 1178792"/>
              <a:gd name="connsiteY83" fmla="*/ 542294 h 657300"/>
              <a:gd name="connsiteX84" fmla="*/ 602529 w 1178792"/>
              <a:gd name="connsiteY84" fmla="*/ 542498 h 657300"/>
              <a:gd name="connsiteX85" fmla="*/ 597618 w 1178792"/>
              <a:gd name="connsiteY85" fmla="*/ 541680 h 657300"/>
              <a:gd name="connsiteX86" fmla="*/ 592707 w 1178792"/>
              <a:gd name="connsiteY86" fmla="*/ 538815 h 657300"/>
              <a:gd name="connsiteX87" fmla="*/ 588614 w 1178792"/>
              <a:gd name="connsiteY87" fmla="*/ 532880 h 657300"/>
              <a:gd name="connsiteX88" fmla="*/ 588614 w 1178792"/>
              <a:gd name="connsiteY88" fmla="*/ 410097 h 657300"/>
              <a:gd name="connsiteX89" fmla="*/ 591684 w 1178792"/>
              <a:gd name="connsiteY89" fmla="*/ 386359 h 657300"/>
              <a:gd name="connsiteX90" fmla="*/ 598027 w 1178792"/>
              <a:gd name="connsiteY90" fmla="*/ 363849 h 657300"/>
              <a:gd name="connsiteX91" fmla="*/ 609078 w 1178792"/>
              <a:gd name="connsiteY91" fmla="*/ 339088 h 657300"/>
              <a:gd name="connsiteX92" fmla="*/ 620333 w 1178792"/>
              <a:gd name="connsiteY92" fmla="*/ 317600 h 657300"/>
              <a:gd name="connsiteX93" fmla="*/ 633634 w 1178792"/>
              <a:gd name="connsiteY93" fmla="*/ 294886 h 657300"/>
              <a:gd name="connsiteX94" fmla="*/ 644276 w 1178792"/>
              <a:gd name="connsiteY94" fmla="*/ 276673 h 657300"/>
              <a:gd name="connsiteX95" fmla="*/ 719787 w 1178792"/>
              <a:gd name="connsiteY95" fmla="*/ 152662 h 657300"/>
              <a:gd name="connsiteX96" fmla="*/ 799801 w 1178792"/>
              <a:gd name="connsiteY96" fmla="*/ 22102 h 657300"/>
              <a:gd name="connsiteX97" fmla="*/ 286494 w 1178792"/>
              <a:gd name="connsiteY97" fmla="*/ 0 h 657300"/>
              <a:gd name="connsiteX98" fmla="*/ 377149 w 1178792"/>
              <a:gd name="connsiteY98" fmla="*/ 11255 h 657300"/>
              <a:gd name="connsiteX99" fmla="*/ 447340 w 1178792"/>
              <a:gd name="connsiteY99" fmla="*/ 41337 h 657300"/>
              <a:gd name="connsiteX100" fmla="*/ 498909 w 1178792"/>
              <a:gd name="connsiteY100" fmla="*/ 87381 h 657300"/>
              <a:gd name="connsiteX101" fmla="*/ 534925 w 1178792"/>
              <a:gd name="connsiteY101" fmla="*/ 144066 h 657300"/>
              <a:gd name="connsiteX102" fmla="*/ 557026 w 1178792"/>
              <a:gd name="connsiteY102" fmla="*/ 208118 h 657300"/>
              <a:gd name="connsiteX103" fmla="*/ 568895 w 1178792"/>
              <a:gd name="connsiteY103" fmla="*/ 274216 h 657300"/>
              <a:gd name="connsiteX104" fmla="*/ 572169 w 1178792"/>
              <a:gd name="connsiteY104" fmla="*/ 339700 h 657300"/>
              <a:gd name="connsiteX105" fmla="*/ 549864 w 1178792"/>
              <a:gd name="connsiteY105" fmla="*/ 478446 h 657300"/>
              <a:gd name="connsiteX106" fmla="*/ 488063 w 1178792"/>
              <a:gd name="connsiteY106" fmla="*/ 578309 h 657300"/>
              <a:gd name="connsiteX107" fmla="*/ 396180 w 1178792"/>
              <a:gd name="connsiteY107" fmla="*/ 637245 h 657300"/>
              <a:gd name="connsiteX108" fmla="*/ 281583 w 1178792"/>
              <a:gd name="connsiteY108" fmla="*/ 657300 h 657300"/>
              <a:gd name="connsiteX109" fmla="*/ 197476 w 1178792"/>
              <a:gd name="connsiteY109" fmla="*/ 648500 h 657300"/>
              <a:gd name="connsiteX110" fmla="*/ 131787 w 1178792"/>
              <a:gd name="connsiteY110" fmla="*/ 624558 h 657300"/>
              <a:gd name="connsiteX111" fmla="*/ 82469 w 1178792"/>
              <a:gd name="connsiteY111" fmla="*/ 586085 h 657300"/>
              <a:gd name="connsiteX112" fmla="*/ 46862 w 1178792"/>
              <a:gd name="connsiteY112" fmla="*/ 536358 h 657300"/>
              <a:gd name="connsiteX113" fmla="*/ 22919 w 1178792"/>
              <a:gd name="connsiteY113" fmla="*/ 475785 h 657300"/>
              <a:gd name="connsiteX114" fmla="*/ 7981 w 1178792"/>
              <a:gd name="connsiteY114" fmla="*/ 408050 h 657300"/>
              <a:gd name="connsiteX115" fmla="*/ 0 w 1178792"/>
              <a:gd name="connsiteY115" fmla="*/ 333152 h 657300"/>
              <a:gd name="connsiteX116" fmla="*/ 286494 w 1178792"/>
              <a:gd name="connsiteY116" fmla="*/ 0 h 6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8792" h="657300">
                <a:moveTo>
                  <a:pt x="880019" y="167805"/>
                </a:moveTo>
                <a:lnTo>
                  <a:pt x="880019" y="174353"/>
                </a:lnTo>
                <a:cubicBezTo>
                  <a:pt x="868014" y="195363"/>
                  <a:pt x="847959" y="228514"/>
                  <a:pt x="819856" y="273808"/>
                </a:cubicBezTo>
                <a:cubicBezTo>
                  <a:pt x="791752" y="319101"/>
                  <a:pt x="771152" y="353617"/>
                  <a:pt x="758055" y="377355"/>
                </a:cubicBezTo>
                <a:lnTo>
                  <a:pt x="758055" y="387996"/>
                </a:lnTo>
                <a:cubicBezTo>
                  <a:pt x="758328" y="389633"/>
                  <a:pt x="759897" y="391680"/>
                  <a:pt x="762761" y="394135"/>
                </a:cubicBezTo>
                <a:cubicBezTo>
                  <a:pt x="765626" y="396591"/>
                  <a:pt x="767332" y="398092"/>
                  <a:pt x="767877" y="398637"/>
                </a:cubicBezTo>
                <a:cubicBezTo>
                  <a:pt x="780156" y="398637"/>
                  <a:pt x="799596" y="398228"/>
                  <a:pt x="826199" y="397410"/>
                </a:cubicBezTo>
                <a:cubicBezTo>
                  <a:pt x="852803" y="396591"/>
                  <a:pt x="872107" y="396182"/>
                  <a:pt x="884112" y="396182"/>
                </a:cubicBezTo>
                <a:cubicBezTo>
                  <a:pt x="889842" y="393726"/>
                  <a:pt x="893935" y="388815"/>
                  <a:pt x="896391" y="381448"/>
                </a:cubicBezTo>
                <a:lnTo>
                  <a:pt x="896391" y="365895"/>
                </a:lnTo>
                <a:cubicBezTo>
                  <a:pt x="895845" y="363167"/>
                  <a:pt x="895572" y="358255"/>
                  <a:pt x="895572" y="351161"/>
                </a:cubicBezTo>
                <a:lnTo>
                  <a:pt x="895572" y="341339"/>
                </a:lnTo>
                <a:cubicBezTo>
                  <a:pt x="895845" y="335063"/>
                  <a:pt x="896049" y="326605"/>
                  <a:pt x="896186" y="315963"/>
                </a:cubicBezTo>
                <a:cubicBezTo>
                  <a:pt x="896322" y="305322"/>
                  <a:pt x="896391" y="294954"/>
                  <a:pt x="896391" y="284858"/>
                </a:cubicBezTo>
                <a:cubicBezTo>
                  <a:pt x="896391" y="206823"/>
                  <a:pt x="890933" y="167805"/>
                  <a:pt x="880019" y="167805"/>
                </a:cubicBezTo>
                <a:close/>
                <a:moveTo>
                  <a:pt x="291405" y="148159"/>
                </a:moveTo>
                <a:cubicBezTo>
                  <a:pt x="284311" y="148159"/>
                  <a:pt x="277763" y="149114"/>
                  <a:pt x="271760" y="151024"/>
                </a:cubicBezTo>
                <a:cubicBezTo>
                  <a:pt x="265757" y="152934"/>
                  <a:pt x="260505" y="156140"/>
                  <a:pt x="256003" y="160642"/>
                </a:cubicBezTo>
                <a:cubicBezTo>
                  <a:pt x="251501" y="165144"/>
                  <a:pt x="247476" y="169714"/>
                  <a:pt x="243929" y="174352"/>
                </a:cubicBezTo>
                <a:cubicBezTo>
                  <a:pt x="240382" y="178991"/>
                  <a:pt x="237381" y="185266"/>
                  <a:pt x="234925" y="193179"/>
                </a:cubicBezTo>
                <a:cubicBezTo>
                  <a:pt x="232469" y="201092"/>
                  <a:pt x="230287" y="208118"/>
                  <a:pt x="228377" y="214257"/>
                </a:cubicBezTo>
                <a:cubicBezTo>
                  <a:pt x="226467" y="220396"/>
                  <a:pt x="224966" y="228582"/>
                  <a:pt x="223875" y="238814"/>
                </a:cubicBezTo>
                <a:cubicBezTo>
                  <a:pt x="222783" y="249046"/>
                  <a:pt x="221896" y="257367"/>
                  <a:pt x="221214" y="263779"/>
                </a:cubicBezTo>
                <a:cubicBezTo>
                  <a:pt x="220532" y="270192"/>
                  <a:pt x="220055" y="279196"/>
                  <a:pt x="219782" y="290792"/>
                </a:cubicBezTo>
                <a:cubicBezTo>
                  <a:pt x="219509" y="302388"/>
                  <a:pt x="219372" y="310915"/>
                  <a:pt x="219372" y="316372"/>
                </a:cubicBezTo>
                <a:cubicBezTo>
                  <a:pt x="219372" y="321829"/>
                  <a:pt x="219372" y="330287"/>
                  <a:pt x="219372" y="341747"/>
                </a:cubicBezTo>
                <a:cubicBezTo>
                  <a:pt x="219372" y="345294"/>
                  <a:pt x="219372" y="347886"/>
                  <a:pt x="219372" y="349523"/>
                </a:cubicBezTo>
                <a:cubicBezTo>
                  <a:pt x="219372" y="360164"/>
                  <a:pt x="219509" y="369578"/>
                  <a:pt x="219782" y="377763"/>
                </a:cubicBezTo>
                <a:cubicBezTo>
                  <a:pt x="220055" y="385949"/>
                  <a:pt x="220668" y="395976"/>
                  <a:pt x="221623" y="407845"/>
                </a:cubicBezTo>
                <a:cubicBezTo>
                  <a:pt x="222578" y="419714"/>
                  <a:pt x="223875" y="430083"/>
                  <a:pt x="225512" y="438950"/>
                </a:cubicBezTo>
                <a:cubicBezTo>
                  <a:pt x="227149" y="447818"/>
                  <a:pt x="229536" y="457027"/>
                  <a:pt x="232674" y="466576"/>
                </a:cubicBezTo>
                <a:cubicBezTo>
                  <a:pt x="235812" y="476126"/>
                  <a:pt x="239563" y="484039"/>
                  <a:pt x="243929" y="490315"/>
                </a:cubicBezTo>
                <a:cubicBezTo>
                  <a:pt x="248295" y="496590"/>
                  <a:pt x="253820" y="501706"/>
                  <a:pt x="260505" y="505662"/>
                </a:cubicBezTo>
                <a:cubicBezTo>
                  <a:pt x="267190" y="509619"/>
                  <a:pt x="274761" y="511597"/>
                  <a:pt x="283220" y="511597"/>
                </a:cubicBezTo>
                <a:cubicBezTo>
                  <a:pt x="292770" y="511597"/>
                  <a:pt x="301296" y="509551"/>
                  <a:pt x="308800" y="505458"/>
                </a:cubicBezTo>
                <a:cubicBezTo>
                  <a:pt x="316303" y="501365"/>
                  <a:pt x="322442" y="496454"/>
                  <a:pt x="327217" y="490724"/>
                </a:cubicBezTo>
                <a:cubicBezTo>
                  <a:pt x="331992" y="484994"/>
                  <a:pt x="336016" y="477081"/>
                  <a:pt x="339291" y="466986"/>
                </a:cubicBezTo>
                <a:cubicBezTo>
                  <a:pt x="342565" y="456890"/>
                  <a:pt x="345021" y="447954"/>
                  <a:pt x="346658" y="440178"/>
                </a:cubicBezTo>
                <a:cubicBezTo>
                  <a:pt x="348295" y="432402"/>
                  <a:pt x="349523" y="422170"/>
                  <a:pt x="350341" y="409482"/>
                </a:cubicBezTo>
                <a:cubicBezTo>
                  <a:pt x="351160" y="396795"/>
                  <a:pt x="351637" y="387177"/>
                  <a:pt x="351774" y="380628"/>
                </a:cubicBezTo>
                <a:cubicBezTo>
                  <a:pt x="351910" y="374080"/>
                  <a:pt x="351978" y="364939"/>
                  <a:pt x="351978" y="353207"/>
                </a:cubicBezTo>
                <a:cubicBezTo>
                  <a:pt x="351978" y="350751"/>
                  <a:pt x="351978" y="348977"/>
                  <a:pt x="351978" y="347886"/>
                </a:cubicBezTo>
                <a:cubicBezTo>
                  <a:pt x="353070" y="338609"/>
                  <a:pt x="353615" y="324148"/>
                  <a:pt x="353615" y="304503"/>
                </a:cubicBezTo>
                <a:cubicBezTo>
                  <a:pt x="353615" y="303138"/>
                  <a:pt x="353684" y="297681"/>
                  <a:pt x="353820" y="288132"/>
                </a:cubicBezTo>
                <a:cubicBezTo>
                  <a:pt x="353956" y="278582"/>
                  <a:pt x="354025" y="270874"/>
                  <a:pt x="354025" y="265007"/>
                </a:cubicBezTo>
                <a:cubicBezTo>
                  <a:pt x="354025" y="259141"/>
                  <a:pt x="353615" y="250751"/>
                  <a:pt x="352797" y="239837"/>
                </a:cubicBezTo>
                <a:cubicBezTo>
                  <a:pt x="351978" y="228923"/>
                  <a:pt x="350887" y="219919"/>
                  <a:pt x="349523" y="212824"/>
                </a:cubicBezTo>
                <a:cubicBezTo>
                  <a:pt x="348158" y="205730"/>
                  <a:pt x="345907" y="197681"/>
                  <a:pt x="342770" y="188677"/>
                </a:cubicBezTo>
                <a:cubicBezTo>
                  <a:pt x="339632" y="179673"/>
                  <a:pt x="335880" y="172511"/>
                  <a:pt x="331514" y="167190"/>
                </a:cubicBezTo>
                <a:cubicBezTo>
                  <a:pt x="327149" y="161869"/>
                  <a:pt x="321555" y="157367"/>
                  <a:pt x="314734" y="153684"/>
                </a:cubicBezTo>
                <a:cubicBezTo>
                  <a:pt x="307913" y="150000"/>
                  <a:pt x="300136" y="148159"/>
                  <a:pt x="291405" y="148159"/>
                </a:cubicBezTo>
                <a:close/>
                <a:moveTo>
                  <a:pt x="799801" y="22102"/>
                </a:moveTo>
                <a:lnTo>
                  <a:pt x="1107578" y="22102"/>
                </a:lnTo>
                <a:lnTo>
                  <a:pt x="1107578" y="48296"/>
                </a:lnTo>
                <a:cubicBezTo>
                  <a:pt x="1107578" y="73671"/>
                  <a:pt x="1107032" y="111461"/>
                  <a:pt x="1105941" y="161666"/>
                </a:cubicBezTo>
                <a:cubicBezTo>
                  <a:pt x="1104849" y="211870"/>
                  <a:pt x="1104303" y="249660"/>
                  <a:pt x="1104303" y="275036"/>
                </a:cubicBezTo>
                <a:lnTo>
                  <a:pt x="1104303" y="293862"/>
                </a:lnTo>
                <a:cubicBezTo>
                  <a:pt x="1104303" y="302594"/>
                  <a:pt x="1104576" y="309142"/>
                  <a:pt x="1105122" y="313508"/>
                </a:cubicBezTo>
                <a:lnTo>
                  <a:pt x="1105122" y="316782"/>
                </a:lnTo>
                <a:cubicBezTo>
                  <a:pt x="1105122" y="322785"/>
                  <a:pt x="1104849" y="327150"/>
                  <a:pt x="1104303" y="329879"/>
                </a:cubicBezTo>
                <a:lnTo>
                  <a:pt x="1104303" y="344613"/>
                </a:lnTo>
                <a:cubicBezTo>
                  <a:pt x="1104303" y="364804"/>
                  <a:pt x="1110306" y="374899"/>
                  <a:pt x="1122312" y="374899"/>
                </a:cubicBezTo>
                <a:cubicBezTo>
                  <a:pt x="1125859" y="374899"/>
                  <a:pt x="1131589" y="374763"/>
                  <a:pt x="1139501" y="374490"/>
                </a:cubicBezTo>
                <a:cubicBezTo>
                  <a:pt x="1147414" y="374217"/>
                  <a:pt x="1153144" y="374081"/>
                  <a:pt x="1156691" y="374081"/>
                </a:cubicBezTo>
                <a:cubicBezTo>
                  <a:pt x="1165695" y="374081"/>
                  <a:pt x="1171493" y="375513"/>
                  <a:pt x="1174085" y="378378"/>
                </a:cubicBezTo>
                <a:cubicBezTo>
                  <a:pt x="1176677" y="381243"/>
                  <a:pt x="1177973" y="387996"/>
                  <a:pt x="1177973" y="398637"/>
                </a:cubicBezTo>
                <a:cubicBezTo>
                  <a:pt x="1177973" y="399729"/>
                  <a:pt x="1177428" y="400275"/>
                  <a:pt x="1176336" y="400275"/>
                </a:cubicBezTo>
                <a:cubicBezTo>
                  <a:pt x="1176336" y="401639"/>
                  <a:pt x="1176541" y="407437"/>
                  <a:pt x="1176950" y="417669"/>
                </a:cubicBezTo>
                <a:cubicBezTo>
                  <a:pt x="1177359" y="427901"/>
                  <a:pt x="1177769" y="440452"/>
                  <a:pt x="1178178" y="455322"/>
                </a:cubicBezTo>
                <a:cubicBezTo>
                  <a:pt x="1178587" y="470193"/>
                  <a:pt x="1178792" y="484040"/>
                  <a:pt x="1178792" y="496864"/>
                </a:cubicBezTo>
                <a:cubicBezTo>
                  <a:pt x="1178792" y="516236"/>
                  <a:pt x="1177905" y="529538"/>
                  <a:pt x="1176132" y="536769"/>
                </a:cubicBezTo>
                <a:cubicBezTo>
                  <a:pt x="1174358" y="543999"/>
                  <a:pt x="1170606" y="547614"/>
                  <a:pt x="1164877" y="547614"/>
                </a:cubicBezTo>
                <a:lnTo>
                  <a:pt x="1107578" y="547614"/>
                </a:lnTo>
                <a:cubicBezTo>
                  <a:pt x="1108669" y="581448"/>
                  <a:pt x="1109215" y="606005"/>
                  <a:pt x="1109215" y="621284"/>
                </a:cubicBezTo>
                <a:cubicBezTo>
                  <a:pt x="1109215" y="627287"/>
                  <a:pt x="1109010" y="631584"/>
                  <a:pt x="1108601" y="634177"/>
                </a:cubicBezTo>
                <a:cubicBezTo>
                  <a:pt x="1108192" y="636769"/>
                  <a:pt x="1106759" y="639224"/>
                  <a:pt x="1104303" y="641544"/>
                </a:cubicBezTo>
                <a:cubicBezTo>
                  <a:pt x="1101848" y="643863"/>
                  <a:pt x="1098028" y="645295"/>
                  <a:pt x="1092844" y="645841"/>
                </a:cubicBezTo>
                <a:lnTo>
                  <a:pt x="1013444" y="645841"/>
                </a:lnTo>
                <a:cubicBezTo>
                  <a:pt x="947959" y="645841"/>
                  <a:pt x="903758" y="646660"/>
                  <a:pt x="880838" y="648297"/>
                </a:cubicBezTo>
                <a:lnTo>
                  <a:pt x="866923" y="631107"/>
                </a:lnTo>
                <a:lnTo>
                  <a:pt x="866923" y="541885"/>
                </a:lnTo>
                <a:lnTo>
                  <a:pt x="614808" y="541885"/>
                </a:lnTo>
                <a:cubicBezTo>
                  <a:pt x="613171" y="541885"/>
                  <a:pt x="611056" y="542021"/>
                  <a:pt x="608464" y="542294"/>
                </a:cubicBezTo>
                <a:cubicBezTo>
                  <a:pt x="605872" y="542567"/>
                  <a:pt x="603894" y="542635"/>
                  <a:pt x="602529" y="542498"/>
                </a:cubicBezTo>
                <a:cubicBezTo>
                  <a:pt x="601165" y="542362"/>
                  <a:pt x="599528" y="542089"/>
                  <a:pt x="597618" y="541680"/>
                </a:cubicBezTo>
                <a:cubicBezTo>
                  <a:pt x="595708" y="541271"/>
                  <a:pt x="594071" y="540316"/>
                  <a:pt x="592707" y="538815"/>
                </a:cubicBezTo>
                <a:cubicBezTo>
                  <a:pt x="591343" y="537314"/>
                  <a:pt x="589978" y="535336"/>
                  <a:pt x="588614" y="532880"/>
                </a:cubicBezTo>
                <a:lnTo>
                  <a:pt x="588614" y="410097"/>
                </a:lnTo>
                <a:cubicBezTo>
                  <a:pt x="588614" y="403003"/>
                  <a:pt x="589637" y="395090"/>
                  <a:pt x="591684" y="386359"/>
                </a:cubicBezTo>
                <a:cubicBezTo>
                  <a:pt x="593730" y="377628"/>
                  <a:pt x="595845" y="370124"/>
                  <a:pt x="598027" y="363849"/>
                </a:cubicBezTo>
                <a:cubicBezTo>
                  <a:pt x="600210" y="357573"/>
                  <a:pt x="603894" y="349319"/>
                  <a:pt x="609078" y="339088"/>
                </a:cubicBezTo>
                <a:cubicBezTo>
                  <a:pt x="614262" y="328856"/>
                  <a:pt x="618014" y="321693"/>
                  <a:pt x="620333" y="317600"/>
                </a:cubicBezTo>
                <a:cubicBezTo>
                  <a:pt x="622652" y="313508"/>
                  <a:pt x="627086" y="305936"/>
                  <a:pt x="633634" y="294886"/>
                </a:cubicBezTo>
                <a:cubicBezTo>
                  <a:pt x="640183" y="283835"/>
                  <a:pt x="643730" y="277764"/>
                  <a:pt x="644276" y="276673"/>
                </a:cubicBezTo>
                <a:cubicBezTo>
                  <a:pt x="659828" y="251843"/>
                  <a:pt x="684999" y="210506"/>
                  <a:pt x="719787" y="152662"/>
                </a:cubicBezTo>
                <a:cubicBezTo>
                  <a:pt x="754576" y="94817"/>
                  <a:pt x="781247" y="51297"/>
                  <a:pt x="799801" y="22102"/>
                </a:cubicBezTo>
                <a:close/>
                <a:moveTo>
                  <a:pt x="286494" y="0"/>
                </a:moveTo>
                <a:cubicBezTo>
                  <a:pt x="319509" y="0"/>
                  <a:pt x="349727" y="3752"/>
                  <a:pt x="377149" y="11255"/>
                </a:cubicBezTo>
                <a:cubicBezTo>
                  <a:pt x="404570" y="18759"/>
                  <a:pt x="427967" y="28786"/>
                  <a:pt x="447340" y="41337"/>
                </a:cubicBezTo>
                <a:cubicBezTo>
                  <a:pt x="466712" y="53888"/>
                  <a:pt x="483902" y="69236"/>
                  <a:pt x="498909" y="87381"/>
                </a:cubicBezTo>
                <a:cubicBezTo>
                  <a:pt x="513916" y="105526"/>
                  <a:pt x="525921" y="124421"/>
                  <a:pt x="534925" y="144066"/>
                </a:cubicBezTo>
                <a:cubicBezTo>
                  <a:pt x="543929" y="163711"/>
                  <a:pt x="551296" y="185062"/>
                  <a:pt x="557026" y="208118"/>
                </a:cubicBezTo>
                <a:cubicBezTo>
                  <a:pt x="562756" y="231174"/>
                  <a:pt x="566712" y="253207"/>
                  <a:pt x="568895" y="274216"/>
                </a:cubicBezTo>
                <a:cubicBezTo>
                  <a:pt x="571078" y="295226"/>
                  <a:pt x="572169" y="317054"/>
                  <a:pt x="572169" y="339700"/>
                </a:cubicBezTo>
                <a:cubicBezTo>
                  <a:pt x="572169" y="391542"/>
                  <a:pt x="564734" y="437791"/>
                  <a:pt x="549864" y="478446"/>
                </a:cubicBezTo>
                <a:cubicBezTo>
                  <a:pt x="534993" y="519100"/>
                  <a:pt x="514393" y="552388"/>
                  <a:pt x="488063" y="578309"/>
                </a:cubicBezTo>
                <a:cubicBezTo>
                  <a:pt x="461733" y="604230"/>
                  <a:pt x="431105" y="623875"/>
                  <a:pt x="396180" y="637245"/>
                </a:cubicBezTo>
                <a:cubicBezTo>
                  <a:pt x="361255" y="650615"/>
                  <a:pt x="323056" y="657300"/>
                  <a:pt x="281583" y="657300"/>
                </a:cubicBezTo>
                <a:cubicBezTo>
                  <a:pt x="250750" y="657300"/>
                  <a:pt x="222715" y="654367"/>
                  <a:pt x="197476" y="648500"/>
                </a:cubicBezTo>
                <a:cubicBezTo>
                  <a:pt x="172237" y="642634"/>
                  <a:pt x="150341" y="634653"/>
                  <a:pt x="131787" y="624558"/>
                </a:cubicBezTo>
                <a:cubicBezTo>
                  <a:pt x="113233" y="614462"/>
                  <a:pt x="96794" y="601638"/>
                  <a:pt x="82469" y="586085"/>
                </a:cubicBezTo>
                <a:cubicBezTo>
                  <a:pt x="68144" y="570533"/>
                  <a:pt x="56275" y="553957"/>
                  <a:pt x="46862" y="536358"/>
                </a:cubicBezTo>
                <a:cubicBezTo>
                  <a:pt x="37449" y="518759"/>
                  <a:pt x="29468" y="498568"/>
                  <a:pt x="22919" y="475785"/>
                </a:cubicBezTo>
                <a:cubicBezTo>
                  <a:pt x="16371" y="453002"/>
                  <a:pt x="11391" y="430424"/>
                  <a:pt x="7981" y="408050"/>
                </a:cubicBezTo>
                <a:cubicBezTo>
                  <a:pt x="4570" y="385676"/>
                  <a:pt x="1910" y="360710"/>
                  <a:pt x="0" y="333152"/>
                </a:cubicBezTo>
                <a:cubicBezTo>
                  <a:pt x="0" y="126058"/>
                  <a:pt x="95498" y="15007"/>
                  <a:pt x="286494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2" name="Group 105">
            <a:extLst>
              <a:ext uri="{FF2B5EF4-FFF2-40B4-BE49-F238E27FC236}">
                <a16:creationId xmlns:a16="http://schemas.microsoft.com/office/drawing/2014/main" id="{B82FB059-997E-DF30-8A14-1C0A08D21F03}"/>
              </a:ext>
            </a:extLst>
          </p:cNvPr>
          <p:cNvGrpSpPr/>
          <p:nvPr/>
        </p:nvGrpSpPr>
        <p:grpSpPr>
          <a:xfrm>
            <a:off x="9259391" y="3628018"/>
            <a:ext cx="4100246" cy="584776"/>
            <a:chOff x="6335607" y="1839097"/>
            <a:chExt cx="2561427" cy="584776"/>
          </a:xfrm>
        </p:grpSpPr>
        <p:sp>
          <p:nvSpPr>
            <p:cNvPr id="53" name="TextBox 107">
              <a:extLst>
                <a:ext uri="{FF2B5EF4-FFF2-40B4-BE49-F238E27FC236}">
                  <a16:creationId xmlns:a16="http://schemas.microsoft.com/office/drawing/2014/main" id="{F6117C65-9AE9-3356-9328-C5D9D02855AD}"/>
                </a:ext>
              </a:extLst>
            </p:cNvPr>
            <p:cNvSpPr txBox="1"/>
            <p:nvPr/>
          </p:nvSpPr>
          <p:spPr>
            <a:xfrm>
              <a:off x="6335607" y="1880518"/>
              <a:ext cx="358100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 7</a:t>
              </a:r>
            </a:p>
          </p:txBody>
        </p:sp>
        <p:sp>
          <p:nvSpPr>
            <p:cNvPr id="54" name="TextBox 108">
              <a:extLst>
                <a:ext uri="{FF2B5EF4-FFF2-40B4-BE49-F238E27FC236}">
                  <a16:creationId xmlns:a16="http://schemas.microsoft.com/office/drawing/2014/main" id="{33F7A6CD-2C9D-BF1B-B2E3-DFD6D4E5C881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Arquitetura Técnica</a:t>
              </a:r>
            </a:p>
          </p:txBody>
        </p:sp>
        <p:cxnSp>
          <p:nvCxnSpPr>
            <p:cNvPr id="55" name="Straight Connector 109">
              <a:extLst>
                <a:ext uri="{FF2B5EF4-FFF2-40B4-BE49-F238E27FC236}">
                  <a16:creationId xmlns:a16="http://schemas.microsoft.com/office/drawing/2014/main" id="{916AAA58-7387-5A83-813F-9E17D15AFDA7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96617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52">
            <a:extLst>
              <a:ext uri="{FF2B5EF4-FFF2-40B4-BE49-F238E27FC236}">
                <a16:creationId xmlns:a16="http://schemas.microsoft.com/office/drawing/2014/main" id="{752B11A7-B639-77AA-F7AF-2C798F2A25DE}"/>
              </a:ext>
            </a:extLst>
          </p:cNvPr>
          <p:cNvSpPr txBox="1"/>
          <p:nvPr/>
        </p:nvSpPr>
        <p:spPr>
          <a:xfrm>
            <a:off x="9255844" y="3242294"/>
            <a:ext cx="496800" cy="309600"/>
          </a:xfrm>
          <a:custGeom>
            <a:avLst/>
            <a:gdLst>
              <a:gd name="connsiteX0" fmla="*/ 291405 w 1161603"/>
              <a:gd name="connsiteY0" fmla="*/ 148159 h 658119"/>
              <a:gd name="connsiteX1" fmla="*/ 271760 w 1161603"/>
              <a:gd name="connsiteY1" fmla="*/ 151024 h 658119"/>
              <a:gd name="connsiteX2" fmla="*/ 256003 w 1161603"/>
              <a:gd name="connsiteY2" fmla="*/ 160642 h 658119"/>
              <a:gd name="connsiteX3" fmla="*/ 243929 w 1161603"/>
              <a:gd name="connsiteY3" fmla="*/ 174352 h 658119"/>
              <a:gd name="connsiteX4" fmla="*/ 234925 w 1161603"/>
              <a:gd name="connsiteY4" fmla="*/ 193179 h 658119"/>
              <a:gd name="connsiteX5" fmla="*/ 228376 w 1161603"/>
              <a:gd name="connsiteY5" fmla="*/ 214257 h 658119"/>
              <a:gd name="connsiteX6" fmla="*/ 223874 w 1161603"/>
              <a:gd name="connsiteY6" fmla="*/ 238814 h 658119"/>
              <a:gd name="connsiteX7" fmla="*/ 221214 w 1161603"/>
              <a:gd name="connsiteY7" fmla="*/ 263780 h 658119"/>
              <a:gd name="connsiteX8" fmla="*/ 219782 w 1161603"/>
              <a:gd name="connsiteY8" fmla="*/ 290792 h 658119"/>
              <a:gd name="connsiteX9" fmla="*/ 219372 w 1161603"/>
              <a:gd name="connsiteY9" fmla="*/ 316372 h 658119"/>
              <a:gd name="connsiteX10" fmla="*/ 219372 w 1161603"/>
              <a:gd name="connsiteY10" fmla="*/ 341747 h 658119"/>
              <a:gd name="connsiteX11" fmla="*/ 219372 w 1161603"/>
              <a:gd name="connsiteY11" fmla="*/ 349523 h 658119"/>
              <a:gd name="connsiteX12" fmla="*/ 219782 w 1161603"/>
              <a:gd name="connsiteY12" fmla="*/ 377763 h 658119"/>
              <a:gd name="connsiteX13" fmla="*/ 221623 w 1161603"/>
              <a:gd name="connsiteY13" fmla="*/ 407845 h 658119"/>
              <a:gd name="connsiteX14" fmla="*/ 225512 w 1161603"/>
              <a:gd name="connsiteY14" fmla="*/ 438950 h 658119"/>
              <a:gd name="connsiteX15" fmla="*/ 232674 w 1161603"/>
              <a:gd name="connsiteY15" fmla="*/ 466577 h 658119"/>
              <a:gd name="connsiteX16" fmla="*/ 243929 w 1161603"/>
              <a:gd name="connsiteY16" fmla="*/ 490315 h 658119"/>
              <a:gd name="connsiteX17" fmla="*/ 260505 w 1161603"/>
              <a:gd name="connsiteY17" fmla="*/ 505663 h 658119"/>
              <a:gd name="connsiteX18" fmla="*/ 283220 w 1161603"/>
              <a:gd name="connsiteY18" fmla="*/ 511597 h 658119"/>
              <a:gd name="connsiteX19" fmla="*/ 308799 w 1161603"/>
              <a:gd name="connsiteY19" fmla="*/ 505458 h 658119"/>
              <a:gd name="connsiteX20" fmla="*/ 327217 w 1161603"/>
              <a:gd name="connsiteY20" fmla="*/ 490724 h 658119"/>
              <a:gd name="connsiteX21" fmla="*/ 339291 w 1161603"/>
              <a:gd name="connsiteY21" fmla="*/ 466986 h 658119"/>
              <a:gd name="connsiteX22" fmla="*/ 346658 w 1161603"/>
              <a:gd name="connsiteY22" fmla="*/ 440178 h 658119"/>
              <a:gd name="connsiteX23" fmla="*/ 350341 w 1161603"/>
              <a:gd name="connsiteY23" fmla="*/ 409482 h 658119"/>
              <a:gd name="connsiteX24" fmla="*/ 351774 w 1161603"/>
              <a:gd name="connsiteY24" fmla="*/ 380628 h 658119"/>
              <a:gd name="connsiteX25" fmla="*/ 351978 w 1161603"/>
              <a:gd name="connsiteY25" fmla="*/ 353207 h 658119"/>
              <a:gd name="connsiteX26" fmla="*/ 351978 w 1161603"/>
              <a:gd name="connsiteY26" fmla="*/ 347886 h 658119"/>
              <a:gd name="connsiteX27" fmla="*/ 353615 w 1161603"/>
              <a:gd name="connsiteY27" fmla="*/ 304503 h 658119"/>
              <a:gd name="connsiteX28" fmla="*/ 353820 w 1161603"/>
              <a:gd name="connsiteY28" fmla="*/ 288132 h 658119"/>
              <a:gd name="connsiteX29" fmla="*/ 354025 w 1161603"/>
              <a:gd name="connsiteY29" fmla="*/ 265007 h 658119"/>
              <a:gd name="connsiteX30" fmla="*/ 352797 w 1161603"/>
              <a:gd name="connsiteY30" fmla="*/ 239837 h 658119"/>
              <a:gd name="connsiteX31" fmla="*/ 349523 w 1161603"/>
              <a:gd name="connsiteY31" fmla="*/ 212825 h 658119"/>
              <a:gd name="connsiteX32" fmla="*/ 342769 w 1161603"/>
              <a:gd name="connsiteY32" fmla="*/ 188677 h 658119"/>
              <a:gd name="connsiteX33" fmla="*/ 331514 w 1161603"/>
              <a:gd name="connsiteY33" fmla="*/ 167190 h 658119"/>
              <a:gd name="connsiteX34" fmla="*/ 314734 w 1161603"/>
              <a:gd name="connsiteY34" fmla="*/ 153684 h 658119"/>
              <a:gd name="connsiteX35" fmla="*/ 291405 w 1161603"/>
              <a:gd name="connsiteY35" fmla="*/ 148159 h 658119"/>
              <a:gd name="connsiteX36" fmla="*/ 651644 w 1161603"/>
              <a:gd name="connsiteY36" fmla="*/ 13098 h 658119"/>
              <a:gd name="connsiteX37" fmla="*/ 1101849 w 1161603"/>
              <a:gd name="connsiteY37" fmla="*/ 13098 h 658119"/>
              <a:gd name="connsiteX38" fmla="*/ 1118015 w 1161603"/>
              <a:gd name="connsiteY38" fmla="*/ 16782 h 658119"/>
              <a:gd name="connsiteX39" fmla="*/ 1127224 w 1161603"/>
              <a:gd name="connsiteY39" fmla="*/ 27014 h 658119"/>
              <a:gd name="connsiteX40" fmla="*/ 1127224 w 1161603"/>
              <a:gd name="connsiteY40" fmla="*/ 106413 h 658119"/>
              <a:gd name="connsiteX41" fmla="*/ 1127224 w 1161603"/>
              <a:gd name="connsiteY41" fmla="*/ 114599 h 658119"/>
              <a:gd name="connsiteX42" fmla="*/ 1124973 w 1161603"/>
              <a:gd name="connsiteY42" fmla="*/ 168010 h 658119"/>
              <a:gd name="connsiteX43" fmla="*/ 1110034 w 1161603"/>
              <a:gd name="connsiteY43" fmla="*/ 176809 h 658119"/>
              <a:gd name="connsiteX44" fmla="*/ 851371 w 1161603"/>
              <a:gd name="connsiteY44" fmla="*/ 178446 h 658119"/>
              <a:gd name="connsiteX45" fmla="*/ 848506 w 1161603"/>
              <a:gd name="connsiteY45" fmla="*/ 215691 h 658119"/>
              <a:gd name="connsiteX46" fmla="*/ 845641 w 1161603"/>
              <a:gd name="connsiteY46" fmla="*/ 252935 h 658119"/>
              <a:gd name="connsiteX47" fmla="*/ 898029 w 1161603"/>
              <a:gd name="connsiteY47" fmla="*/ 230015 h 658119"/>
              <a:gd name="connsiteX48" fmla="*/ 961057 w 1161603"/>
              <a:gd name="connsiteY48" fmla="*/ 221830 h 658119"/>
              <a:gd name="connsiteX49" fmla="*/ 1106760 w 1161603"/>
              <a:gd name="connsiteY49" fmla="*/ 277287 h 658119"/>
              <a:gd name="connsiteX50" fmla="*/ 1161603 w 1161603"/>
              <a:gd name="connsiteY50" fmla="*/ 419920 h 658119"/>
              <a:gd name="connsiteX51" fmla="*/ 1145437 w 1161603"/>
              <a:gd name="connsiteY51" fmla="*/ 512826 h 658119"/>
              <a:gd name="connsiteX52" fmla="*/ 1102667 w 1161603"/>
              <a:gd name="connsiteY52" fmla="*/ 580766 h 658119"/>
              <a:gd name="connsiteX53" fmla="*/ 1039843 w 1161603"/>
              <a:gd name="connsiteY53" fmla="*/ 625173 h 658119"/>
              <a:gd name="connsiteX54" fmla="*/ 965559 w 1161603"/>
              <a:gd name="connsiteY54" fmla="*/ 650548 h 658119"/>
              <a:gd name="connsiteX55" fmla="*/ 886569 w 1161603"/>
              <a:gd name="connsiteY55" fmla="*/ 658119 h 658119"/>
              <a:gd name="connsiteX56" fmla="*/ 835205 w 1161603"/>
              <a:gd name="connsiteY56" fmla="*/ 656073 h 658119"/>
              <a:gd name="connsiteX57" fmla="*/ 785068 w 1161603"/>
              <a:gd name="connsiteY57" fmla="*/ 648706 h 658119"/>
              <a:gd name="connsiteX58" fmla="*/ 737183 w 1161603"/>
              <a:gd name="connsiteY58" fmla="*/ 634586 h 658119"/>
              <a:gd name="connsiteX59" fmla="*/ 694822 w 1161603"/>
              <a:gd name="connsiteY59" fmla="*/ 611257 h 658119"/>
              <a:gd name="connsiteX60" fmla="*/ 659215 w 1161603"/>
              <a:gd name="connsiteY60" fmla="*/ 577696 h 658119"/>
              <a:gd name="connsiteX61" fmla="*/ 633635 w 1161603"/>
              <a:gd name="connsiteY61" fmla="*/ 531243 h 658119"/>
              <a:gd name="connsiteX62" fmla="*/ 619720 w 1161603"/>
              <a:gd name="connsiteY62" fmla="*/ 470670 h 658119"/>
              <a:gd name="connsiteX63" fmla="*/ 632203 w 1161603"/>
              <a:gd name="connsiteY63" fmla="*/ 458801 h 658119"/>
              <a:gd name="connsiteX64" fmla="*/ 668833 w 1161603"/>
              <a:gd name="connsiteY64" fmla="*/ 455936 h 658119"/>
              <a:gd name="connsiteX65" fmla="*/ 735955 w 1161603"/>
              <a:gd name="connsiteY65" fmla="*/ 455936 h 658119"/>
              <a:gd name="connsiteX66" fmla="*/ 789161 w 1161603"/>
              <a:gd name="connsiteY66" fmla="*/ 457164 h 658119"/>
              <a:gd name="connsiteX67" fmla="*/ 844004 w 1161603"/>
              <a:gd name="connsiteY67" fmla="*/ 458392 h 658119"/>
              <a:gd name="connsiteX68" fmla="*/ 854441 w 1161603"/>
              <a:gd name="connsiteY68" fmla="*/ 466168 h 658119"/>
              <a:gd name="connsiteX69" fmla="*/ 859147 w 1161603"/>
              <a:gd name="connsiteY69" fmla="*/ 480902 h 658119"/>
              <a:gd name="connsiteX70" fmla="*/ 865696 w 1161603"/>
              <a:gd name="connsiteY70" fmla="*/ 495227 h 658119"/>
              <a:gd name="connsiteX71" fmla="*/ 881658 w 1161603"/>
              <a:gd name="connsiteY71" fmla="*/ 501775 h 658119"/>
              <a:gd name="connsiteX72" fmla="*/ 922585 w 1161603"/>
              <a:gd name="connsiteY72" fmla="*/ 433017 h 658119"/>
              <a:gd name="connsiteX73" fmla="*/ 921357 w 1161603"/>
              <a:gd name="connsiteY73" fmla="*/ 407437 h 658119"/>
              <a:gd name="connsiteX74" fmla="*/ 916446 w 1161603"/>
              <a:gd name="connsiteY74" fmla="*/ 384722 h 658119"/>
              <a:gd name="connsiteX75" fmla="*/ 904372 w 1161603"/>
              <a:gd name="connsiteY75" fmla="*/ 366509 h 658119"/>
              <a:gd name="connsiteX76" fmla="*/ 883295 w 1161603"/>
              <a:gd name="connsiteY76" fmla="*/ 360165 h 658119"/>
              <a:gd name="connsiteX77" fmla="*/ 861808 w 1161603"/>
              <a:gd name="connsiteY77" fmla="*/ 367532 h 658119"/>
              <a:gd name="connsiteX78" fmla="*/ 854645 w 1161603"/>
              <a:gd name="connsiteY78" fmla="*/ 383903 h 658119"/>
              <a:gd name="connsiteX79" fmla="*/ 850143 w 1161603"/>
              <a:gd name="connsiteY79" fmla="*/ 400275 h 658119"/>
              <a:gd name="connsiteX80" fmla="*/ 835818 w 1161603"/>
              <a:gd name="connsiteY80" fmla="*/ 407642 h 658119"/>
              <a:gd name="connsiteX81" fmla="*/ 654099 w 1161603"/>
              <a:gd name="connsiteY81" fmla="*/ 407642 h 658119"/>
              <a:gd name="connsiteX82" fmla="*/ 641821 w 1161603"/>
              <a:gd name="connsiteY82" fmla="*/ 357710 h 658119"/>
              <a:gd name="connsiteX83" fmla="*/ 641821 w 1161603"/>
              <a:gd name="connsiteY83" fmla="*/ 52389 h 658119"/>
              <a:gd name="connsiteX84" fmla="*/ 642230 w 1161603"/>
              <a:gd name="connsiteY84" fmla="*/ 37041 h 658119"/>
              <a:gd name="connsiteX85" fmla="*/ 644891 w 1161603"/>
              <a:gd name="connsiteY85" fmla="*/ 24967 h 658119"/>
              <a:gd name="connsiteX86" fmla="*/ 651644 w 1161603"/>
              <a:gd name="connsiteY86" fmla="*/ 13098 h 658119"/>
              <a:gd name="connsiteX87" fmla="*/ 286494 w 1161603"/>
              <a:gd name="connsiteY87" fmla="*/ 0 h 658119"/>
              <a:gd name="connsiteX88" fmla="*/ 377149 w 1161603"/>
              <a:gd name="connsiteY88" fmla="*/ 11255 h 658119"/>
              <a:gd name="connsiteX89" fmla="*/ 447340 w 1161603"/>
              <a:gd name="connsiteY89" fmla="*/ 41337 h 658119"/>
              <a:gd name="connsiteX90" fmla="*/ 498909 w 1161603"/>
              <a:gd name="connsiteY90" fmla="*/ 87381 h 658119"/>
              <a:gd name="connsiteX91" fmla="*/ 534925 w 1161603"/>
              <a:gd name="connsiteY91" fmla="*/ 144066 h 658119"/>
              <a:gd name="connsiteX92" fmla="*/ 557026 w 1161603"/>
              <a:gd name="connsiteY92" fmla="*/ 208118 h 658119"/>
              <a:gd name="connsiteX93" fmla="*/ 568895 w 1161603"/>
              <a:gd name="connsiteY93" fmla="*/ 274216 h 658119"/>
              <a:gd name="connsiteX94" fmla="*/ 572169 w 1161603"/>
              <a:gd name="connsiteY94" fmla="*/ 339701 h 658119"/>
              <a:gd name="connsiteX95" fmla="*/ 549864 w 1161603"/>
              <a:gd name="connsiteY95" fmla="*/ 478446 h 658119"/>
              <a:gd name="connsiteX96" fmla="*/ 488063 w 1161603"/>
              <a:gd name="connsiteY96" fmla="*/ 578309 h 658119"/>
              <a:gd name="connsiteX97" fmla="*/ 396180 w 1161603"/>
              <a:gd name="connsiteY97" fmla="*/ 637245 h 658119"/>
              <a:gd name="connsiteX98" fmla="*/ 281583 w 1161603"/>
              <a:gd name="connsiteY98" fmla="*/ 657300 h 658119"/>
              <a:gd name="connsiteX99" fmla="*/ 197476 w 1161603"/>
              <a:gd name="connsiteY99" fmla="*/ 648500 h 658119"/>
              <a:gd name="connsiteX100" fmla="*/ 131787 w 1161603"/>
              <a:gd name="connsiteY100" fmla="*/ 624558 h 658119"/>
              <a:gd name="connsiteX101" fmla="*/ 82469 w 1161603"/>
              <a:gd name="connsiteY101" fmla="*/ 586086 h 658119"/>
              <a:gd name="connsiteX102" fmla="*/ 46862 w 1161603"/>
              <a:gd name="connsiteY102" fmla="*/ 536358 h 658119"/>
              <a:gd name="connsiteX103" fmla="*/ 22919 w 1161603"/>
              <a:gd name="connsiteY103" fmla="*/ 475785 h 658119"/>
              <a:gd name="connsiteX104" fmla="*/ 7981 w 1161603"/>
              <a:gd name="connsiteY104" fmla="*/ 408050 h 658119"/>
              <a:gd name="connsiteX105" fmla="*/ 0 w 1161603"/>
              <a:gd name="connsiteY105" fmla="*/ 333152 h 658119"/>
              <a:gd name="connsiteX106" fmla="*/ 286494 w 1161603"/>
              <a:gd name="connsiteY106" fmla="*/ 0 h 65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1603" h="658119">
                <a:moveTo>
                  <a:pt x="291405" y="148159"/>
                </a:moveTo>
                <a:cubicBezTo>
                  <a:pt x="284311" y="148159"/>
                  <a:pt x="277763" y="149114"/>
                  <a:pt x="271760" y="151024"/>
                </a:cubicBezTo>
                <a:cubicBezTo>
                  <a:pt x="265757" y="152934"/>
                  <a:pt x="260505" y="156140"/>
                  <a:pt x="256003" y="160642"/>
                </a:cubicBezTo>
                <a:cubicBezTo>
                  <a:pt x="251501" y="165144"/>
                  <a:pt x="247476" y="169714"/>
                  <a:pt x="243929" y="174352"/>
                </a:cubicBezTo>
                <a:cubicBezTo>
                  <a:pt x="240382" y="178991"/>
                  <a:pt x="237381" y="185267"/>
                  <a:pt x="234925" y="193179"/>
                </a:cubicBezTo>
                <a:cubicBezTo>
                  <a:pt x="232469" y="201092"/>
                  <a:pt x="230286" y="208118"/>
                  <a:pt x="228376" y="214257"/>
                </a:cubicBezTo>
                <a:cubicBezTo>
                  <a:pt x="226466" y="220396"/>
                  <a:pt x="224966" y="228582"/>
                  <a:pt x="223874" y="238814"/>
                </a:cubicBezTo>
                <a:cubicBezTo>
                  <a:pt x="222783" y="249046"/>
                  <a:pt x="221896" y="257368"/>
                  <a:pt x="221214" y="263780"/>
                </a:cubicBezTo>
                <a:cubicBezTo>
                  <a:pt x="220532" y="270192"/>
                  <a:pt x="220054" y="279196"/>
                  <a:pt x="219782" y="290792"/>
                </a:cubicBezTo>
                <a:cubicBezTo>
                  <a:pt x="219509" y="302388"/>
                  <a:pt x="219372" y="310915"/>
                  <a:pt x="219372" y="316372"/>
                </a:cubicBezTo>
                <a:cubicBezTo>
                  <a:pt x="219372" y="321829"/>
                  <a:pt x="219372" y="330287"/>
                  <a:pt x="219372" y="341747"/>
                </a:cubicBezTo>
                <a:cubicBezTo>
                  <a:pt x="219372" y="345294"/>
                  <a:pt x="219372" y="347886"/>
                  <a:pt x="219372" y="349523"/>
                </a:cubicBezTo>
                <a:cubicBezTo>
                  <a:pt x="219372" y="360164"/>
                  <a:pt x="219509" y="369578"/>
                  <a:pt x="219782" y="377763"/>
                </a:cubicBezTo>
                <a:cubicBezTo>
                  <a:pt x="220054" y="385949"/>
                  <a:pt x="220668" y="395976"/>
                  <a:pt x="221623" y="407845"/>
                </a:cubicBezTo>
                <a:cubicBezTo>
                  <a:pt x="222578" y="419714"/>
                  <a:pt x="223874" y="430083"/>
                  <a:pt x="225512" y="438950"/>
                </a:cubicBezTo>
                <a:cubicBezTo>
                  <a:pt x="227149" y="447818"/>
                  <a:pt x="229536" y="457027"/>
                  <a:pt x="232674" y="466577"/>
                </a:cubicBezTo>
                <a:cubicBezTo>
                  <a:pt x="235812" y="476126"/>
                  <a:pt x="239563" y="484039"/>
                  <a:pt x="243929" y="490315"/>
                </a:cubicBezTo>
                <a:cubicBezTo>
                  <a:pt x="248295" y="496590"/>
                  <a:pt x="253820" y="501706"/>
                  <a:pt x="260505" y="505663"/>
                </a:cubicBezTo>
                <a:cubicBezTo>
                  <a:pt x="267190" y="509619"/>
                  <a:pt x="274761" y="511597"/>
                  <a:pt x="283220" y="511597"/>
                </a:cubicBezTo>
                <a:cubicBezTo>
                  <a:pt x="292769" y="511597"/>
                  <a:pt x="301296" y="509551"/>
                  <a:pt x="308799" y="505458"/>
                </a:cubicBezTo>
                <a:cubicBezTo>
                  <a:pt x="316303" y="501365"/>
                  <a:pt x="322442" y="496454"/>
                  <a:pt x="327217" y="490724"/>
                </a:cubicBezTo>
                <a:cubicBezTo>
                  <a:pt x="331992" y="484994"/>
                  <a:pt x="336016" y="477081"/>
                  <a:pt x="339291" y="466986"/>
                </a:cubicBezTo>
                <a:cubicBezTo>
                  <a:pt x="342565" y="456890"/>
                  <a:pt x="345021" y="447954"/>
                  <a:pt x="346658" y="440178"/>
                </a:cubicBezTo>
                <a:cubicBezTo>
                  <a:pt x="348295" y="432402"/>
                  <a:pt x="349523" y="422170"/>
                  <a:pt x="350341" y="409482"/>
                </a:cubicBezTo>
                <a:cubicBezTo>
                  <a:pt x="351160" y="396795"/>
                  <a:pt x="351637" y="387177"/>
                  <a:pt x="351774" y="380628"/>
                </a:cubicBezTo>
                <a:cubicBezTo>
                  <a:pt x="351910" y="374080"/>
                  <a:pt x="351978" y="364939"/>
                  <a:pt x="351978" y="353207"/>
                </a:cubicBezTo>
                <a:cubicBezTo>
                  <a:pt x="351978" y="350751"/>
                  <a:pt x="351978" y="348978"/>
                  <a:pt x="351978" y="347886"/>
                </a:cubicBezTo>
                <a:cubicBezTo>
                  <a:pt x="353070" y="338609"/>
                  <a:pt x="353615" y="324148"/>
                  <a:pt x="353615" y="304503"/>
                </a:cubicBezTo>
                <a:cubicBezTo>
                  <a:pt x="353615" y="303138"/>
                  <a:pt x="353684" y="297681"/>
                  <a:pt x="353820" y="288132"/>
                </a:cubicBezTo>
                <a:cubicBezTo>
                  <a:pt x="353956" y="278582"/>
                  <a:pt x="354025" y="270874"/>
                  <a:pt x="354025" y="265007"/>
                </a:cubicBezTo>
                <a:cubicBezTo>
                  <a:pt x="354025" y="259141"/>
                  <a:pt x="353615" y="250751"/>
                  <a:pt x="352797" y="239837"/>
                </a:cubicBezTo>
                <a:cubicBezTo>
                  <a:pt x="351978" y="228923"/>
                  <a:pt x="350887" y="219919"/>
                  <a:pt x="349523" y="212825"/>
                </a:cubicBezTo>
                <a:cubicBezTo>
                  <a:pt x="348158" y="205730"/>
                  <a:pt x="345907" y="197681"/>
                  <a:pt x="342769" y="188677"/>
                </a:cubicBezTo>
                <a:cubicBezTo>
                  <a:pt x="339632" y="179673"/>
                  <a:pt x="335880" y="172511"/>
                  <a:pt x="331514" y="167190"/>
                </a:cubicBezTo>
                <a:cubicBezTo>
                  <a:pt x="327149" y="161870"/>
                  <a:pt x="321555" y="157367"/>
                  <a:pt x="314734" y="153684"/>
                </a:cubicBezTo>
                <a:cubicBezTo>
                  <a:pt x="307913" y="150000"/>
                  <a:pt x="300136" y="148159"/>
                  <a:pt x="291405" y="148159"/>
                </a:cubicBezTo>
                <a:close/>
                <a:moveTo>
                  <a:pt x="651644" y="13098"/>
                </a:moveTo>
                <a:lnTo>
                  <a:pt x="1101849" y="13098"/>
                </a:lnTo>
                <a:cubicBezTo>
                  <a:pt x="1107579" y="13098"/>
                  <a:pt x="1112967" y="14326"/>
                  <a:pt x="1118015" y="16782"/>
                </a:cubicBezTo>
                <a:cubicBezTo>
                  <a:pt x="1123063" y="19237"/>
                  <a:pt x="1126133" y="22648"/>
                  <a:pt x="1127224" y="27014"/>
                </a:cubicBezTo>
                <a:lnTo>
                  <a:pt x="1127224" y="106413"/>
                </a:lnTo>
                <a:cubicBezTo>
                  <a:pt x="1127224" y="108323"/>
                  <a:pt x="1127224" y="111052"/>
                  <a:pt x="1127224" y="114599"/>
                </a:cubicBezTo>
                <a:cubicBezTo>
                  <a:pt x="1127224" y="144340"/>
                  <a:pt x="1126474" y="162143"/>
                  <a:pt x="1124973" y="168010"/>
                </a:cubicBezTo>
                <a:cubicBezTo>
                  <a:pt x="1123472" y="173876"/>
                  <a:pt x="1118493" y="176809"/>
                  <a:pt x="1110034" y="176809"/>
                </a:cubicBezTo>
                <a:cubicBezTo>
                  <a:pt x="1051098" y="176809"/>
                  <a:pt x="964877" y="177355"/>
                  <a:pt x="851371" y="178446"/>
                </a:cubicBezTo>
                <a:cubicBezTo>
                  <a:pt x="850552" y="186632"/>
                  <a:pt x="849597" y="199047"/>
                  <a:pt x="848506" y="215691"/>
                </a:cubicBezTo>
                <a:cubicBezTo>
                  <a:pt x="847415" y="232334"/>
                  <a:pt x="846460" y="244749"/>
                  <a:pt x="845641" y="252935"/>
                </a:cubicBezTo>
                <a:cubicBezTo>
                  <a:pt x="859284" y="243112"/>
                  <a:pt x="876746" y="235472"/>
                  <a:pt x="898029" y="230015"/>
                </a:cubicBezTo>
                <a:cubicBezTo>
                  <a:pt x="919311" y="224558"/>
                  <a:pt x="940321" y="221830"/>
                  <a:pt x="961057" y="221830"/>
                </a:cubicBezTo>
                <a:cubicBezTo>
                  <a:pt x="1021630" y="221830"/>
                  <a:pt x="1070198" y="240315"/>
                  <a:pt x="1106760" y="277287"/>
                </a:cubicBezTo>
                <a:cubicBezTo>
                  <a:pt x="1143322" y="314258"/>
                  <a:pt x="1161603" y="361803"/>
                  <a:pt x="1161603" y="419920"/>
                </a:cubicBezTo>
                <a:cubicBezTo>
                  <a:pt x="1161603" y="454299"/>
                  <a:pt x="1156214" y="485268"/>
                  <a:pt x="1145437" y="512826"/>
                </a:cubicBezTo>
                <a:cubicBezTo>
                  <a:pt x="1134659" y="540384"/>
                  <a:pt x="1120403" y="563031"/>
                  <a:pt x="1102667" y="580766"/>
                </a:cubicBezTo>
                <a:cubicBezTo>
                  <a:pt x="1084932" y="598501"/>
                  <a:pt x="1063991" y="613303"/>
                  <a:pt x="1039843" y="625173"/>
                </a:cubicBezTo>
                <a:cubicBezTo>
                  <a:pt x="1015696" y="637042"/>
                  <a:pt x="990935" y="645500"/>
                  <a:pt x="965559" y="650548"/>
                </a:cubicBezTo>
                <a:cubicBezTo>
                  <a:pt x="940184" y="655595"/>
                  <a:pt x="913854" y="658119"/>
                  <a:pt x="886569" y="658119"/>
                </a:cubicBezTo>
                <a:cubicBezTo>
                  <a:pt x="868288" y="658119"/>
                  <a:pt x="851166" y="657437"/>
                  <a:pt x="835205" y="656073"/>
                </a:cubicBezTo>
                <a:cubicBezTo>
                  <a:pt x="819243" y="654709"/>
                  <a:pt x="802531" y="652253"/>
                  <a:pt x="785068" y="648706"/>
                </a:cubicBezTo>
                <a:cubicBezTo>
                  <a:pt x="767606" y="645159"/>
                  <a:pt x="751644" y="640452"/>
                  <a:pt x="737183" y="634586"/>
                </a:cubicBezTo>
                <a:cubicBezTo>
                  <a:pt x="722721" y="628720"/>
                  <a:pt x="708601" y="620943"/>
                  <a:pt x="694822" y="611257"/>
                </a:cubicBezTo>
                <a:cubicBezTo>
                  <a:pt x="681043" y="601571"/>
                  <a:pt x="669174" y="590384"/>
                  <a:pt x="659215" y="577696"/>
                </a:cubicBezTo>
                <a:cubicBezTo>
                  <a:pt x="649256" y="565009"/>
                  <a:pt x="640730" y="549524"/>
                  <a:pt x="633635" y="531243"/>
                </a:cubicBezTo>
                <a:cubicBezTo>
                  <a:pt x="626541" y="512962"/>
                  <a:pt x="621903" y="492771"/>
                  <a:pt x="619720" y="470670"/>
                </a:cubicBezTo>
                <a:cubicBezTo>
                  <a:pt x="619720" y="464668"/>
                  <a:pt x="623881" y="460711"/>
                  <a:pt x="632203" y="458801"/>
                </a:cubicBezTo>
                <a:cubicBezTo>
                  <a:pt x="640525" y="456891"/>
                  <a:pt x="652735" y="455936"/>
                  <a:pt x="668833" y="455936"/>
                </a:cubicBezTo>
                <a:lnTo>
                  <a:pt x="735955" y="455936"/>
                </a:lnTo>
                <a:cubicBezTo>
                  <a:pt x="747960" y="455936"/>
                  <a:pt x="765696" y="456346"/>
                  <a:pt x="789161" y="457164"/>
                </a:cubicBezTo>
                <a:cubicBezTo>
                  <a:pt x="812626" y="457983"/>
                  <a:pt x="830907" y="458392"/>
                  <a:pt x="844004" y="458392"/>
                </a:cubicBezTo>
                <a:cubicBezTo>
                  <a:pt x="848642" y="458938"/>
                  <a:pt x="852121" y="461530"/>
                  <a:pt x="854441" y="466168"/>
                </a:cubicBezTo>
                <a:cubicBezTo>
                  <a:pt x="856760" y="470807"/>
                  <a:pt x="858329" y="475718"/>
                  <a:pt x="859147" y="480902"/>
                </a:cubicBezTo>
                <a:cubicBezTo>
                  <a:pt x="859966" y="486086"/>
                  <a:pt x="862149" y="490861"/>
                  <a:pt x="865696" y="495227"/>
                </a:cubicBezTo>
                <a:cubicBezTo>
                  <a:pt x="869243" y="499593"/>
                  <a:pt x="874563" y="501775"/>
                  <a:pt x="881658" y="501775"/>
                </a:cubicBezTo>
                <a:cubicBezTo>
                  <a:pt x="908943" y="501775"/>
                  <a:pt x="922585" y="478856"/>
                  <a:pt x="922585" y="433017"/>
                </a:cubicBezTo>
                <a:cubicBezTo>
                  <a:pt x="922585" y="423194"/>
                  <a:pt x="922176" y="414668"/>
                  <a:pt x="921357" y="407437"/>
                </a:cubicBezTo>
                <a:cubicBezTo>
                  <a:pt x="920539" y="400206"/>
                  <a:pt x="918902" y="392635"/>
                  <a:pt x="916446" y="384722"/>
                </a:cubicBezTo>
                <a:cubicBezTo>
                  <a:pt x="913990" y="376809"/>
                  <a:pt x="909966" y="370738"/>
                  <a:pt x="904372" y="366509"/>
                </a:cubicBezTo>
                <a:cubicBezTo>
                  <a:pt x="898779" y="362280"/>
                  <a:pt x="891753" y="360165"/>
                  <a:pt x="883295" y="360165"/>
                </a:cubicBezTo>
                <a:cubicBezTo>
                  <a:pt x="873472" y="360165"/>
                  <a:pt x="866310" y="362621"/>
                  <a:pt x="861808" y="367532"/>
                </a:cubicBezTo>
                <a:cubicBezTo>
                  <a:pt x="857305" y="372444"/>
                  <a:pt x="854918" y="377901"/>
                  <a:pt x="854645" y="383903"/>
                </a:cubicBezTo>
                <a:cubicBezTo>
                  <a:pt x="854372" y="389906"/>
                  <a:pt x="852872" y="395363"/>
                  <a:pt x="850143" y="400275"/>
                </a:cubicBezTo>
                <a:cubicBezTo>
                  <a:pt x="847415" y="405186"/>
                  <a:pt x="842640" y="407642"/>
                  <a:pt x="835818" y="407642"/>
                </a:cubicBezTo>
                <a:lnTo>
                  <a:pt x="654099" y="407642"/>
                </a:lnTo>
                <a:cubicBezTo>
                  <a:pt x="645914" y="395909"/>
                  <a:pt x="641821" y="379265"/>
                  <a:pt x="641821" y="357710"/>
                </a:cubicBezTo>
                <a:lnTo>
                  <a:pt x="641821" y="52389"/>
                </a:lnTo>
                <a:cubicBezTo>
                  <a:pt x="641821" y="45568"/>
                  <a:pt x="641957" y="40452"/>
                  <a:pt x="642230" y="37041"/>
                </a:cubicBezTo>
                <a:cubicBezTo>
                  <a:pt x="642503" y="33630"/>
                  <a:pt x="643390" y="29606"/>
                  <a:pt x="644891" y="24967"/>
                </a:cubicBezTo>
                <a:cubicBezTo>
                  <a:pt x="646391" y="20329"/>
                  <a:pt x="648642" y="16372"/>
                  <a:pt x="651644" y="13098"/>
                </a:cubicBezTo>
                <a:close/>
                <a:moveTo>
                  <a:pt x="286494" y="0"/>
                </a:moveTo>
                <a:cubicBezTo>
                  <a:pt x="319509" y="0"/>
                  <a:pt x="349727" y="3752"/>
                  <a:pt x="377149" y="11255"/>
                </a:cubicBezTo>
                <a:cubicBezTo>
                  <a:pt x="404570" y="18759"/>
                  <a:pt x="427967" y="28786"/>
                  <a:pt x="447340" y="41337"/>
                </a:cubicBezTo>
                <a:cubicBezTo>
                  <a:pt x="466712" y="53889"/>
                  <a:pt x="483902" y="69236"/>
                  <a:pt x="498909" y="87381"/>
                </a:cubicBezTo>
                <a:cubicBezTo>
                  <a:pt x="513916" y="105526"/>
                  <a:pt x="525921" y="124421"/>
                  <a:pt x="534925" y="144066"/>
                </a:cubicBezTo>
                <a:cubicBezTo>
                  <a:pt x="543929" y="163711"/>
                  <a:pt x="551296" y="185062"/>
                  <a:pt x="557026" y="208118"/>
                </a:cubicBezTo>
                <a:cubicBezTo>
                  <a:pt x="562756" y="231174"/>
                  <a:pt x="566712" y="253207"/>
                  <a:pt x="568895" y="274216"/>
                </a:cubicBezTo>
                <a:cubicBezTo>
                  <a:pt x="571078" y="295226"/>
                  <a:pt x="572169" y="317054"/>
                  <a:pt x="572169" y="339701"/>
                </a:cubicBezTo>
                <a:cubicBezTo>
                  <a:pt x="572169" y="391542"/>
                  <a:pt x="564734" y="437791"/>
                  <a:pt x="549864" y="478446"/>
                </a:cubicBezTo>
                <a:cubicBezTo>
                  <a:pt x="534993" y="519100"/>
                  <a:pt x="514393" y="552388"/>
                  <a:pt x="488063" y="578309"/>
                </a:cubicBezTo>
                <a:cubicBezTo>
                  <a:pt x="461733" y="604230"/>
                  <a:pt x="431105" y="623875"/>
                  <a:pt x="396180" y="637245"/>
                </a:cubicBezTo>
                <a:cubicBezTo>
                  <a:pt x="361255" y="650615"/>
                  <a:pt x="323056" y="657300"/>
                  <a:pt x="281583" y="657300"/>
                </a:cubicBezTo>
                <a:cubicBezTo>
                  <a:pt x="250750" y="657300"/>
                  <a:pt x="222715" y="654367"/>
                  <a:pt x="197476" y="648500"/>
                </a:cubicBezTo>
                <a:cubicBezTo>
                  <a:pt x="172237" y="642634"/>
                  <a:pt x="150341" y="634653"/>
                  <a:pt x="131787" y="624558"/>
                </a:cubicBezTo>
                <a:cubicBezTo>
                  <a:pt x="113233" y="614462"/>
                  <a:pt x="96794" y="601638"/>
                  <a:pt x="82469" y="586086"/>
                </a:cubicBezTo>
                <a:cubicBezTo>
                  <a:pt x="68144" y="570533"/>
                  <a:pt x="56275" y="553957"/>
                  <a:pt x="46862" y="536358"/>
                </a:cubicBezTo>
                <a:cubicBezTo>
                  <a:pt x="37449" y="518759"/>
                  <a:pt x="29468" y="498568"/>
                  <a:pt x="22919" y="475785"/>
                </a:cubicBezTo>
                <a:cubicBezTo>
                  <a:pt x="16371" y="453002"/>
                  <a:pt x="11391" y="430424"/>
                  <a:pt x="7981" y="408050"/>
                </a:cubicBezTo>
                <a:cubicBezTo>
                  <a:pt x="4570" y="385676"/>
                  <a:pt x="1910" y="360710"/>
                  <a:pt x="0" y="333152"/>
                </a:cubicBezTo>
                <a:cubicBezTo>
                  <a:pt x="0" y="126058"/>
                  <a:pt x="95498" y="15007"/>
                  <a:pt x="286494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62" name="Graphic 54" descr="Link">
            <a:extLst>
              <a:ext uri="{FF2B5EF4-FFF2-40B4-BE49-F238E27FC236}">
                <a16:creationId xmlns:a16="http://schemas.microsoft.com/office/drawing/2014/main" id="{A8FE108A-3143-73FD-4456-67857C18C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0513" y="3941116"/>
            <a:ext cx="266356" cy="266356"/>
          </a:xfrm>
          <a:prstGeom prst="rect">
            <a:avLst/>
          </a:prstGeom>
        </p:spPr>
      </p:pic>
      <p:sp>
        <p:nvSpPr>
          <p:cNvPr id="65" name="TextBox 48">
            <a:extLst>
              <a:ext uri="{FF2B5EF4-FFF2-40B4-BE49-F238E27FC236}">
                <a16:creationId xmlns:a16="http://schemas.microsoft.com/office/drawing/2014/main" id="{CD321980-B3E5-18CF-61DE-5266C0AF1F29}"/>
              </a:ext>
            </a:extLst>
          </p:cNvPr>
          <p:cNvSpPr txBox="1"/>
          <p:nvPr/>
        </p:nvSpPr>
        <p:spPr>
          <a:xfrm>
            <a:off x="9204378" y="4603909"/>
            <a:ext cx="496800" cy="309600"/>
          </a:xfrm>
          <a:custGeom>
            <a:avLst/>
            <a:gdLst>
              <a:gd name="connsiteX0" fmla="*/ 904576 w 1169788"/>
              <a:gd name="connsiteY0" fmla="*/ 353615 h 659755"/>
              <a:gd name="connsiteX1" fmla="*/ 869788 w 1169788"/>
              <a:gd name="connsiteY1" fmla="*/ 360982 h 659755"/>
              <a:gd name="connsiteX2" fmla="*/ 848505 w 1169788"/>
              <a:gd name="connsiteY2" fmla="*/ 382060 h 659755"/>
              <a:gd name="connsiteX3" fmla="*/ 838682 w 1169788"/>
              <a:gd name="connsiteY3" fmla="*/ 410914 h 659755"/>
              <a:gd name="connsiteX4" fmla="*/ 835818 w 1169788"/>
              <a:gd name="connsiteY4" fmla="*/ 446112 h 659755"/>
              <a:gd name="connsiteX5" fmla="*/ 852803 w 1169788"/>
              <a:gd name="connsiteY5" fmla="*/ 504229 h 659755"/>
              <a:gd name="connsiteX6" fmla="*/ 901302 w 1169788"/>
              <a:gd name="connsiteY6" fmla="*/ 528786 h 659755"/>
              <a:gd name="connsiteX7" fmla="*/ 936295 w 1169788"/>
              <a:gd name="connsiteY7" fmla="*/ 520396 h 659755"/>
              <a:gd name="connsiteX8" fmla="*/ 958191 w 1169788"/>
              <a:gd name="connsiteY8" fmla="*/ 497681 h 659755"/>
              <a:gd name="connsiteX9" fmla="*/ 968628 w 1169788"/>
              <a:gd name="connsiteY9" fmla="*/ 468418 h 659755"/>
              <a:gd name="connsiteX10" fmla="*/ 971698 w 1169788"/>
              <a:gd name="connsiteY10" fmla="*/ 436289 h 659755"/>
              <a:gd name="connsiteX11" fmla="*/ 954713 w 1169788"/>
              <a:gd name="connsiteY11" fmla="*/ 374898 h 659755"/>
              <a:gd name="connsiteX12" fmla="*/ 904576 w 1169788"/>
              <a:gd name="connsiteY12" fmla="*/ 353615 h 659755"/>
              <a:gd name="connsiteX13" fmla="*/ 291405 w 1169788"/>
              <a:gd name="connsiteY13" fmla="*/ 150614 h 659755"/>
              <a:gd name="connsiteX14" fmla="*/ 271760 w 1169788"/>
              <a:gd name="connsiteY14" fmla="*/ 153479 h 659755"/>
              <a:gd name="connsiteX15" fmla="*/ 256003 w 1169788"/>
              <a:gd name="connsiteY15" fmla="*/ 163097 h 659755"/>
              <a:gd name="connsiteX16" fmla="*/ 243929 w 1169788"/>
              <a:gd name="connsiteY16" fmla="*/ 176807 h 659755"/>
              <a:gd name="connsiteX17" fmla="*/ 234925 w 1169788"/>
              <a:gd name="connsiteY17" fmla="*/ 195634 h 659755"/>
              <a:gd name="connsiteX18" fmla="*/ 228377 w 1169788"/>
              <a:gd name="connsiteY18" fmla="*/ 216712 h 659755"/>
              <a:gd name="connsiteX19" fmla="*/ 223875 w 1169788"/>
              <a:gd name="connsiteY19" fmla="*/ 241269 h 659755"/>
              <a:gd name="connsiteX20" fmla="*/ 221214 w 1169788"/>
              <a:gd name="connsiteY20" fmla="*/ 266235 h 659755"/>
              <a:gd name="connsiteX21" fmla="*/ 219782 w 1169788"/>
              <a:gd name="connsiteY21" fmla="*/ 293247 h 659755"/>
              <a:gd name="connsiteX22" fmla="*/ 219372 w 1169788"/>
              <a:gd name="connsiteY22" fmla="*/ 318827 h 659755"/>
              <a:gd name="connsiteX23" fmla="*/ 219372 w 1169788"/>
              <a:gd name="connsiteY23" fmla="*/ 344202 h 659755"/>
              <a:gd name="connsiteX24" fmla="*/ 219372 w 1169788"/>
              <a:gd name="connsiteY24" fmla="*/ 351978 h 659755"/>
              <a:gd name="connsiteX25" fmla="*/ 219782 w 1169788"/>
              <a:gd name="connsiteY25" fmla="*/ 380218 h 659755"/>
              <a:gd name="connsiteX26" fmla="*/ 221623 w 1169788"/>
              <a:gd name="connsiteY26" fmla="*/ 410300 h 659755"/>
              <a:gd name="connsiteX27" fmla="*/ 225512 w 1169788"/>
              <a:gd name="connsiteY27" fmla="*/ 441405 h 659755"/>
              <a:gd name="connsiteX28" fmla="*/ 232674 w 1169788"/>
              <a:gd name="connsiteY28" fmla="*/ 469032 h 659755"/>
              <a:gd name="connsiteX29" fmla="*/ 243929 w 1169788"/>
              <a:gd name="connsiteY29" fmla="*/ 492770 h 659755"/>
              <a:gd name="connsiteX30" fmla="*/ 260505 w 1169788"/>
              <a:gd name="connsiteY30" fmla="*/ 508118 h 659755"/>
              <a:gd name="connsiteX31" fmla="*/ 283220 w 1169788"/>
              <a:gd name="connsiteY31" fmla="*/ 514052 h 659755"/>
              <a:gd name="connsiteX32" fmla="*/ 308800 w 1169788"/>
              <a:gd name="connsiteY32" fmla="*/ 507913 h 659755"/>
              <a:gd name="connsiteX33" fmla="*/ 327217 w 1169788"/>
              <a:gd name="connsiteY33" fmla="*/ 493179 h 659755"/>
              <a:gd name="connsiteX34" fmla="*/ 339291 w 1169788"/>
              <a:gd name="connsiteY34" fmla="*/ 469441 h 659755"/>
              <a:gd name="connsiteX35" fmla="*/ 346658 w 1169788"/>
              <a:gd name="connsiteY35" fmla="*/ 442633 h 659755"/>
              <a:gd name="connsiteX36" fmla="*/ 350341 w 1169788"/>
              <a:gd name="connsiteY36" fmla="*/ 411937 h 659755"/>
              <a:gd name="connsiteX37" fmla="*/ 351774 w 1169788"/>
              <a:gd name="connsiteY37" fmla="*/ 383083 h 659755"/>
              <a:gd name="connsiteX38" fmla="*/ 351978 w 1169788"/>
              <a:gd name="connsiteY38" fmla="*/ 355662 h 659755"/>
              <a:gd name="connsiteX39" fmla="*/ 351978 w 1169788"/>
              <a:gd name="connsiteY39" fmla="*/ 350341 h 659755"/>
              <a:gd name="connsiteX40" fmla="*/ 353615 w 1169788"/>
              <a:gd name="connsiteY40" fmla="*/ 306958 h 659755"/>
              <a:gd name="connsiteX41" fmla="*/ 353820 w 1169788"/>
              <a:gd name="connsiteY41" fmla="*/ 290587 h 659755"/>
              <a:gd name="connsiteX42" fmla="*/ 354025 w 1169788"/>
              <a:gd name="connsiteY42" fmla="*/ 267462 h 659755"/>
              <a:gd name="connsiteX43" fmla="*/ 352797 w 1169788"/>
              <a:gd name="connsiteY43" fmla="*/ 242292 h 659755"/>
              <a:gd name="connsiteX44" fmla="*/ 349523 w 1169788"/>
              <a:gd name="connsiteY44" fmla="*/ 215280 h 659755"/>
              <a:gd name="connsiteX45" fmla="*/ 342770 w 1169788"/>
              <a:gd name="connsiteY45" fmla="*/ 191132 h 659755"/>
              <a:gd name="connsiteX46" fmla="*/ 331514 w 1169788"/>
              <a:gd name="connsiteY46" fmla="*/ 169645 h 659755"/>
              <a:gd name="connsiteX47" fmla="*/ 314734 w 1169788"/>
              <a:gd name="connsiteY47" fmla="*/ 156139 h 659755"/>
              <a:gd name="connsiteX48" fmla="*/ 291405 w 1169788"/>
              <a:gd name="connsiteY48" fmla="*/ 150614 h 659755"/>
              <a:gd name="connsiteX49" fmla="*/ 286494 w 1169788"/>
              <a:gd name="connsiteY49" fmla="*/ 2455 h 659755"/>
              <a:gd name="connsiteX50" fmla="*/ 377149 w 1169788"/>
              <a:gd name="connsiteY50" fmla="*/ 13710 h 659755"/>
              <a:gd name="connsiteX51" fmla="*/ 447340 w 1169788"/>
              <a:gd name="connsiteY51" fmla="*/ 43792 h 659755"/>
              <a:gd name="connsiteX52" fmla="*/ 498909 w 1169788"/>
              <a:gd name="connsiteY52" fmla="*/ 89836 h 659755"/>
              <a:gd name="connsiteX53" fmla="*/ 534925 w 1169788"/>
              <a:gd name="connsiteY53" fmla="*/ 146521 h 659755"/>
              <a:gd name="connsiteX54" fmla="*/ 557026 w 1169788"/>
              <a:gd name="connsiteY54" fmla="*/ 210573 h 659755"/>
              <a:gd name="connsiteX55" fmla="*/ 568895 w 1169788"/>
              <a:gd name="connsiteY55" fmla="*/ 276671 h 659755"/>
              <a:gd name="connsiteX56" fmla="*/ 572169 w 1169788"/>
              <a:gd name="connsiteY56" fmla="*/ 342156 h 659755"/>
              <a:gd name="connsiteX57" fmla="*/ 549864 w 1169788"/>
              <a:gd name="connsiteY57" fmla="*/ 480901 h 659755"/>
              <a:gd name="connsiteX58" fmla="*/ 488063 w 1169788"/>
              <a:gd name="connsiteY58" fmla="*/ 580764 h 659755"/>
              <a:gd name="connsiteX59" fmla="*/ 396180 w 1169788"/>
              <a:gd name="connsiteY59" fmla="*/ 639700 h 659755"/>
              <a:gd name="connsiteX60" fmla="*/ 281583 w 1169788"/>
              <a:gd name="connsiteY60" fmla="*/ 659755 h 659755"/>
              <a:gd name="connsiteX61" fmla="*/ 197476 w 1169788"/>
              <a:gd name="connsiteY61" fmla="*/ 650955 h 659755"/>
              <a:gd name="connsiteX62" fmla="*/ 131787 w 1169788"/>
              <a:gd name="connsiteY62" fmla="*/ 627013 h 659755"/>
              <a:gd name="connsiteX63" fmla="*/ 82469 w 1169788"/>
              <a:gd name="connsiteY63" fmla="*/ 588541 h 659755"/>
              <a:gd name="connsiteX64" fmla="*/ 46862 w 1169788"/>
              <a:gd name="connsiteY64" fmla="*/ 538813 h 659755"/>
              <a:gd name="connsiteX65" fmla="*/ 22919 w 1169788"/>
              <a:gd name="connsiteY65" fmla="*/ 478240 h 659755"/>
              <a:gd name="connsiteX66" fmla="*/ 7981 w 1169788"/>
              <a:gd name="connsiteY66" fmla="*/ 410505 h 659755"/>
              <a:gd name="connsiteX67" fmla="*/ 0 w 1169788"/>
              <a:gd name="connsiteY67" fmla="*/ 335607 h 659755"/>
              <a:gd name="connsiteX68" fmla="*/ 286494 w 1169788"/>
              <a:gd name="connsiteY68" fmla="*/ 2455 h 659755"/>
              <a:gd name="connsiteX69" fmla="*/ 907850 w 1169788"/>
              <a:gd name="connsiteY69" fmla="*/ 0 h 659755"/>
              <a:gd name="connsiteX70" fmla="*/ 1005258 w 1169788"/>
              <a:gd name="connsiteY70" fmla="*/ 10436 h 659755"/>
              <a:gd name="connsiteX71" fmla="*/ 1071970 w 1169788"/>
              <a:gd name="connsiteY71" fmla="*/ 37039 h 659755"/>
              <a:gd name="connsiteX72" fmla="*/ 1112898 w 1169788"/>
              <a:gd name="connsiteY72" fmla="*/ 77762 h 659755"/>
              <a:gd name="connsiteX73" fmla="*/ 1135204 w 1169788"/>
              <a:gd name="connsiteY73" fmla="*/ 126057 h 659755"/>
              <a:gd name="connsiteX74" fmla="*/ 1143594 w 1169788"/>
              <a:gd name="connsiteY74" fmla="*/ 179263 h 659755"/>
              <a:gd name="connsiteX75" fmla="*/ 1115354 w 1169788"/>
              <a:gd name="connsiteY75" fmla="*/ 190928 h 659755"/>
              <a:gd name="connsiteX76" fmla="*/ 1043935 w 1169788"/>
              <a:gd name="connsiteY76" fmla="*/ 196044 h 659755"/>
              <a:gd name="connsiteX77" fmla="*/ 979883 w 1169788"/>
              <a:gd name="connsiteY77" fmla="*/ 196862 h 659755"/>
              <a:gd name="connsiteX78" fmla="*/ 944685 w 1169788"/>
              <a:gd name="connsiteY78" fmla="*/ 196453 h 659755"/>
              <a:gd name="connsiteX79" fmla="*/ 928314 w 1169788"/>
              <a:gd name="connsiteY79" fmla="*/ 189904 h 659755"/>
              <a:gd name="connsiteX80" fmla="*/ 928314 w 1169788"/>
              <a:gd name="connsiteY80" fmla="*/ 168622 h 659755"/>
              <a:gd name="connsiteX81" fmla="*/ 908669 w 1169788"/>
              <a:gd name="connsiteY81" fmla="*/ 161255 h 659755"/>
              <a:gd name="connsiteX82" fmla="*/ 842366 w 1169788"/>
              <a:gd name="connsiteY82" fmla="*/ 268486 h 659755"/>
              <a:gd name="connsiteX83" fmla="*/ 842366 w 1169788"/>
              <a:gd name="connsiteY83" fmla="*/ 275034 h 659755"/>
              <a:gd name="connsiteX84" fmla="*/ 960238 w 1169788"/>
              <a:gd name="connsiteY84" fmla="*/ 231651 h 659755"/>
              <a:gd name="connsiteX85" fmla="*/ 1110238 w 1169788"/>
              <a:gd name="connsiteY85" fmla="*/ 286903 h 659755"/>
              <a:gd name="connsiteX86" fmla="*/ 1169788 w 1169788"/>
              <a:gd name="connsiteY86" fmla="*/ 427285 h 659755"/>
              <a:gd name="connsiteX87" fmla="*/ 1154440 w 1169788"/>
              <a:gd name="connsiteY87" fmla="*/ 514666 h 659755"/>
              <a:gd name="connsiteX88" fmla="*/ 1114126 w 1169788"/>
              <a:gd name="connsiteY88" fmla="*/ 579332 h 659755"/>
              <a:gd name="connsiteX89" fmla="*/ 1055395 w 1169788"/>
              <a:gd name="connsiteY89" fmla="*/ 622715 h 659755"/>
              <a:gd name="connsiteX90" fmla="*/ 986636 w 1169788"/>
              <a:gd name="connsiteY90" fmla="*/ 648500 h 659755"/>
              <a:gd name="connsiteX91" fmla="*/ 914399 w 1169788"/>
              <a:gd name="connsiteY91" fmla="*/ 658118 h 659755"/>
              <a:gd name="connsiteX92" fmla="*/ 685817 w 1169788"/>
              <a:gd name="connsiteY92" fmla="*/ 573193 h 659755"/>
              <a:gd name="connsiteX93" fmla="*/ 609896 w 1169788"/>
              <a:gd name="connsiteY93" fmla="*/ 329059 h 659755"/>
              <a:gd name="connsiteX94" fmla="*/ 645299 w 1169788"/>
              <a:gd name="connsiteY94" fmla="*/ 158390 h 659755"/>
              <a:gd name="connsiteX95" fmla="*/ 748437 w 1169788"/>
              <a:gd name="connsiteY95" fmla="*/ 42974 h 659755"/>
              <a:gd name="connsiteX96" fmla="*/ 907850 w 1169788"/>
              <a:gd name="connsiteY96" fmla="*/ 0 h 65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69788" h="659755">
                <a:moveTo>
                  <a:pt x="904576" y="353615"/>
                </a:moveTo>
                <a:cubicBezTo>
                  <a:pt x="890933" y="353615"/>
                  <a:pt x="879337" y="356071"/>
                  <a:pt x="869788" y="360982"/>
                </a:cubicBezTo>
                <a:cubicBezTo>
                  <a:pt x="860238" y="365894"/>
                  <a:pt x="853144" y="372920"/>
                  <a:pt x="848505" y="382060"/>
                </a:cubicBezTo>
                <a:cubicBezTo>
                  <a:pt x="843867" y="391201"/>
                  <a:pt x="840592" y="400819"/>
                  <a:pt x="838682" y="410914"/>
                </a:cubicBezTo>
                <a:cubicBezTo>
                  <a:pt x="836772" y="421010"/>
                  <a:pt x="835818" y="432742"/>
                  <a:pt x="835818" y="446112"/>
                </a:cubicBezTo>
                <a:cubicBezTo>
                  <a:pt x="835818" y="468486"/>
                  <a:pt x="841479" y="487858"/>
                  <a:pt x="852803" y="504229"/>
                </a:cubicBezTo>
                <a:cubicBezTo>
                  <a:pt x="864126" y="520600"/>
                  <a:pt x="880292" y="528786"/>
                  <a:pt x="901302" y="528786"/>
                </a:cubicBezTo>
                <a:cubicBezTo>
                  <a:pt x="914944" y="528786"/>
                  <a:pt x="926609" y="525989"/>
                  <a:pt x="936295" y="520396"/>
                </a:cubicBezTo>
                <a:cubicBezTo>
                  <a:pt x="945981" y="514802"/>
                  <a:pt x="953280" y="507231"/>
                  <a:pt x="958191" y="497681"/>
                </a:cubicBezTo>
                <a:cubicBezTo>
                  <a:pt x="963103" y="488131"/>
                  <a:pt x="966582" y="478377"/>
                  <a:pt x="968628" y="468418"/>
                </a:cubicBezTo>
                <a:cubicBezTo>
                  <a:pt x="970674" y="458458"/>
                  <a:pt x="971698" y="447749"/>
                  <a:pt x="971698" y="436289"/>
                </a:cubicBezTo>
                <a:cubicBezTo>
                  <a:pt x="970333" y="409550"/>
                  <a:pt x="964672" y="389086"/>
                  <a:pt x="954713" y="374898"/>
                </a:cubicBezTo>
                <a:cubicBezTo>
                  <a:pt x="944753" y="360709"/>
                  <a:pt x="928041" y="353615"/>
                  <a:pt x="904576" y="353615"/>
                </a:cubicBezTo>
                <a:close/>
                <a:moveTo>
                  <a:pt x="291405" y="150614"/>
                </a:moveTo>
                <a:cubicBezTo>
                  <a:pt x="284311" y="150614"/>
                  <a:pt x="277763" y="151569"/>
                  <a:pt x="271760" y="153479"/>
                </a:cubicBezTo>
                <a:cubicBezTo>
                  <a:pt x="265757" y="155389"/>
                  <a:pt x="260505" y="158595"/>
                  <a:pt x="256003" y="163097"/>
                </a:cubicBezTo>
                <a:cubicBezTo>
                  <a:pt x="251501" y="167599"/>
                  <a:pt x="247476" y="172169"/>
                  <a:pt x="243929" y="176807"/>
                </a:cubicBezTo>
                <a:cubicBezTo>
                  <a:pt x="240382" y="181446"/>
                  <a:pt x="237381" y="187722"/>
                  <a:pt x="234925" y="195634"/>
                </a:cubicBezTo>
                <a:cubicBezTo>
                  <a:pt x="232469" y="203547"/>
                  <a:pt x="230287" y="210573"/>
                  <a:pt x="228377" y="216712"/>
                </a:cubicBezTo>
                <a:cubicBezTo>
                  <a:pt x="226467" y="222851"/>
                  <a:pt x="224966" y="231037"/>
                  <a:pt x="223875" y="241269"/>
                </a:cubicBezTo>
                <a:cubicBezTo>
                  <a:pt x="222783" y="251501"/>
                  <a:pt x="221896" y="259823"/>
                  <a:pt x="221214" y="266235"/>
                </a:cubicBezTo>
                <a:cubicBezTo>
                  <a:pt x="220532" y="272647"/>
                  <a:pt x="220055" y="281651"/>
                  <a:pt x="219782" y="293247"/>
                </a:cubicBezTo>
                <a:cubicBezTo>
                  <a:pt x="219509" y="304843"/>
                  <a:pt x="219372" y="313370"/>
                  <a:pt x="219372" y="318827"/>
                </a:cubicBezTo>
                <a:cubicBezTo>
                  <a:pt x="219372" y="324284"/>
                  <a:pt x="219372" y="332742"/>
                  <a:pt x="219372" y="344202"/>
                </a:cubicBezTo>
                <a:cubicBezTo>
                  <a:pt x="219372" y="347749"/>
                  <a:pt x="219372" y="350341"/>
                  <a:pt x="219372" y="351978"/>
                </a:cubicBezTo>
                <a:cubicBezTo>
                  <a:pt x="219372" y="362619"/>
                  <a:pt x="219509" y="372033"/>
                  <a:pt x="219782" y="380218"/>
                </a:cubicBezTo>
                <a:cubicBezTo>
                  <a:pt x="220055" y="388404"/>
                  <a:pt x="220668" y="398431"/>
                  <a:pt x="221623" y="410300"/>
                </a:cubicBezTo>
                <a:cubicBezTo>
                  <a:pt x="222578" y="422169"/>
                  <a:pt x="223875" y="432538"/>
                  <a:pt x="225512" y="441405"/>
                </a:cubicBezTo>
                <a:cubicBezTo>
                  <a:pt x="227149" y="450273"/>
                  <a:pt x="229536" y="459482"/>
                  <a:pt x="232674" y="469032"/>
                </a:cubicBezTo>
                <a:cubicBezTo>
                  <a:pt x="235812" y="478581"/>
                  <a:pt x="239563" y="486494"/>
                  <a:pt x="243929" y="492770"/>
                </a:cubicBezTo>
                <a:cubicBezTo>
                  <a:pt x="248295" y="499045"/>
                  <a:pt x="253820" y="504161"/>
                  <a:pt x="260505" y="508118"/>
                </a:cubicBezTo>
                <a:cubicBezTo>
                  <a:pt x="267190" y="512074"/>
                  <a:pt x="274761" y="514052"/>
                  <a:pt x="283220" y="514052"/>
                </a:cubicBezTo>
                <a:cubicBezTo>
                  <a:pt x="292770" y="514052"/>
                  <a:pt x="301296" y="512006"/>
                  <a:pt x="308800" y="507913"/>
                </a:cubicBezTo>
                <a:cubicBezTo>
                  <a:pt x="316303" y="503820"/>
                  <a:pt x="322442" y="498909"/>
                  <a:pt x="327217" y="493179"/>
                </a:cubicBezTo>
                <a:cubicBezTo>
                  <a:pt x="331992" y="487449"/>
                  <a:pt x="336017" y="479536"/>
                  <a:pt x="339291" y="469441"/>
                </a:cubicBezTo>
                <a:cubicBezTo>
                  <a:pt x="342565" y="459345"/>
                  <a:pt x="345021" y="450409"/>
                  <a:pt x="346658" y="442633"/>
                </a:cubicBezTo>
                <a:cubicBezTo>
                  <a:pt x="348295" y="434857"/>
                  <a:pt x="349523" y="424625"/>
                  <a:pt x="350341" y="411937"/>
                </a:cubicBezTo>
                <a:cubicBezTo>
                  <a:pt x="351160" y="399250"/>
                  <a:pt x="351637" y="389632"/>
                  <a:pt x="351774" y="383083"/>
                </a:cubicBezTo>
                <a:cubicBezTo>
                  <a:pt x="351910" y="376535"/>
                  <a:pt x="351978" y="367394"/>
                  <a:pt x="351978" y="355662"/>
                </a:cubicBezTo>
                <a:cubicBezTo>
                  <a:pt x="351978" y="353206"/>
                  <a:pt x="351978" y="351433"/>
                  <a:pt x="351978" y="350341"/>
                </a:cubicBezTo>
                <a:cubicBezTo>
                  <a:pt x="353070" y="341064"/>
                  <a:pt x="353615" y="326603"/>
                  <a:pt x="353615" y="306958"/>
                </a:cubicBezTo>
                <a:cubicBezTo>
                  <a:pt x="353615" y="305593"/>
                  <a:pt x="353684" y="300136"/>
                  <a:pt x="353820" y="290587"/>
                </a:cubicBezTo>
                <a:cubicBezTo>
                  <a:pt x="353956" y="281037"/>
                  <a:pt x="354025" y="273329"/>
                  <a:pt x="354025" y="267462"/>
                </a:cubicBezTo>
                <a:cubicBezTo>
                  <a:pt x="354025" y="261596"/>
                  <a:pt x="353615" y="253206"/>
                  <a:pt x="352797" y="242292"/>
                </a:cubicBezTo>
                <a:cubicBezTo>
                  <a:pt x="351978" y="231378"/>
                  <a:pt x="350887" y="222374"/>
                  <a:pt x="349523" y="215280"/>
                </a:cubicBezTo>
                <a:cubicBezTo>
                  <a:pt x="348158" y="208185"/>
                  <a:pt x="345907" y="200136"/>
                  <a:pt x="342770" y="191132"/>
                </a:cubicBezTo>
                <a:cubicBezTo>
                  <a:pt x="339632" y="182128"/>
                  <a:pt x="335880" y="174966"/>
                  <a:pt x="331514" y="169645"/>
                </a:cubicBezTo>
                <a:cubicBezTo>
                  <a:pt x="327149" y="164325"/>
                  <a:pt x="321555" y="159822"/>
                  <a:pt x="314734" y="156139"/>
                </a:cubicBezTo>
                <a:cubicBezTo>
                  <a:pt x="307913" y="152455"/>
                  <a:pt x="300136" y="150614"/>
                  <a:pt x="291405" y="150614"/>
                </a:cubicBezTo>
                <a:close/>
                <a:moveTo>
                  <a:pt x="286494" y="2455"/>
                </a:moveTo>
                <a:cubicBezTo>
                  <a:pt x="319509" y="2455"/>
                  <a:pt x="349727" y="6207"/>
                  <a:pt x="377149" y="13710"/>
                </a:cubicBezTo>
                <a:cubicBezTo>
                  <a:pt x="404570" y="21214"/>
                  <a:pt x="427967" y="31241"/>
                  <a:pt x="447340" y="43792"/>
                </a:cubicBezTo>
                <a:cubicBezTo>
                  <a:pt x="466712" y="56344"/>
                  <a:pt x="483902" y="71691"/>
                  <a:pt x="498909" y="89836"/>
                </a:cubicBezTo>
                <a:cubicBezTo>
                  <a:pt x="513916" y="107981"/>
                  <a:pt x="525921" y="126876"/>
                  <a:pt x="534925" y="146521"/>
                </a:cubicBezTo>
                <a:cubicBezTo>
                  <a:pt x="543929" y="166166"/>
                  <a:pt x="551296" y="187517"/>
                  <a:pt x="557026" y="210573"/>
                </a:cubicBezTo>
                <a:cubicBezTo>
                  <a:pt x="562756" y="233629"/>
                  <a:pt x="566712" y="255662"/>
                  <a:pt x="568895" y="276671"/>
                </a:cubicBezTo>
                <a:cubicBezTo>
                  <a:pt x="571078" y="297681"/>
                  <a:pt x="572169" y="319509"/>
                  <a:pt x="572169" y="342156"/>
                </a:cubicBezTo>
                <a:cubicBezTo>
                  <a:pt x="572169" y="393997"/>
                  <a:pt x="564734" y="440246"/>
                  <a:pt x="549864" y="480901"/>
                </a:cubicBezTo>
                <a:cubicBezTo>
                  <a:pt x="534993" y="521555"/>
                  <a:pt x="514393" y="554843"/>
                  <a:pt x="488063" y="580764"/>
                </a:cubicBezTo>
                <a:cubicBezTo>
                  <a:pt x="461733" y="606685"/>
                  <a:pt x="431105" y="626330"/>
                  <a:pt x="396180" y="639700"/>
                </a:cubicBezTo>
                <a:cubicBezTo>
                  <a:pt x="361255" y="653070"/>
                  <a:pt x="323056" y="659755"/>
                  <a:pt x="281583" y="659755"/>
                </a:cubicBezTo>
                <a:cubicBezTo>
                  <a:pt x="250750" y="659755"/>
                  <a:pt x="222715" y="656822"/>
                  <a:pt x="197476" y="650955"/>
                </a:cubicBezTo>
                <a:cubicBezTo>
                  <a:pt x="172237" y="645089"/>
                  <a:pt x="150341" y="637108"/>
                  <a:pt x="131787" y="627013"/>
                </a:cubicBezTo>
                <a:cubicBezTo>
                  <a:pt x="113233" y="616917"/>
                  <a:pt x="96794" y="604093"/>
                  <a:pt x="82469" y="588541"/>
                </a:cubicBezTo>
                <a:cubicBezTo>
                  <a:pt x="68144" y="572988"/>
                  <a:pt x="56275" y="556412"/>
                  <a:pt x="46862" y="538813"/>
                </a:cubicBezTo>
                <a:cubicBezTo>
                  <a:pt x="37449" y="521214"/>
                  <a:pt x="29468" y="501023"/>
                  <a:pt x="22919" y="478240"/>
                </a:cubicBezTo>
                <a:cubicBezTo>
                  <a:pt x="16371" y="455457"/>
                  <a:pt x="11391" y="432879"/>
                  <a:pt x="7981" y="410505"/>
                </a:cubicBezTo>
                <a:cubicBezTo>
                  <a:pt x="4570" y="388131"/>
                  <a:pt x="1910" y="363165"/>
                  <a:pt x="0" y="335607"/>
                </a:cubicBezTo>
                <a:cubicBezTo>
                  <a:pt x="0" y="128513"/>
                  <a:pt x="95498" y="17462"/>
                  <a:pt x="286494" y="2455"/>
                </a:cubicBezTo>
                <a:close/>
                <a:moveTo>
                  <a:pt x="907850" y="0"/>
                </a:moveTo>
                <a:cubicBezTo>
                  <a:pt x="944958" y="0"/>
                  <a:pt x="977427" y="3479"/>
                  <a:pt x="1005258" y="10436"/>
                </a:cubicBezTo>
                <a:cubicBezTo>
                  <a:pt x="1033089" y="17394"/>
                  <a:pt x="1055327" y="26262"/>
                  <a:pt x="1071970" y="37039"/>
                </a:cubicBezTo>
                <a:cubicBezTo>
                  <a:pt x="1088614" y="47817"/>
                  <a:pt x="1102257" y="61391"/>
                  <a:pt x="1112898" y="77762"/>
                </a:cubicBezTo>
                <a:cubicBezTo>
                  <a:pt x="1123540" y="94133"/>
                  <a:pt x="1130975" y="110232"/>
                  <a:pt x="1135204" y="126057"/>
                </a:cubicBezTo>
                <a:cubicBezTo>
                  <a:pt x="1139433" y="141882"/>
                  <a:pt x="1142230" y="159618"/>
                  <a:pt x="1143594" y="179263"/>
                </a:cubicBezTo>
                <a:cubicBezTo>
                  <a:pt x="1143594" y="184174"/>
                  <a:pt x="1134181" y="188063"/>
                  <a:pt x="1115354" y="190928"/>
                </a:cubicBezTo>
                <a:cubicBezTo>
                  <a:pt x="1096527" y="193793"/>
                  <a:pt x="1072721" y="195498"/>
                  <a:pt x="1043935" y="196044"/>
                </a:cubicBezTo>
                <a:cubicBezTo>
                  <a:pt x="1015149" y="196589"/>
                  <a:pt x="993799" y="196862"/>
                  <a:pt x="979883" y="196862"/>
                </a:cubicBezTo>
                <a:cubicBezTo>
                  <a:pt x="965968" y="196862"/>
                  <a:pt x="954235" y="196726"/>
                  <a:pt x="944685" y="196453"/>
                </a:cubicBezTo>
                <a:cubicBezTo>
                  <a:pt x="933771" y="196453"/>
                  <a:pt x="928314" y="194270"/>
                  <a:pt x="928314" y="189904"/>
                </a:cubicBezTo>
                <a:lnTo>
                  <a:pt x="928314" y="168622"/>
                </a:lnTo>
                <a:cubicBezTo>
                  <a:pt x="925859" y="163711"/>
                  <a:pt x="919310" y="161255"/>
                  <a:pt x="908669" y="161255"/>
                </a:cubicBezTo>
                <a:cubicBezTo>
                  <a:pt x="864467" y="161255"/>
                  <a:pt x="842366" y="196999"/>
                  <a:pt x="842366" y="268486"/>
                </a:cubicBezTo>
                <a:lnTo>
                  <a:pt x="842366" y="275034"/>
                </a:lnTo>
                <a:cubicBezTo>
                  <a:pt x="866923" y="246112"/>
                  <a:pt x="906213" y="231651"/>
                  <a:pt x="960238" y="231651"/>
                </a:cubicBezTo>
                <a:cubicBezTo>
                  <a:pt x="1020538" y="231651"/>
                  <a:pt x="1070538" y="250068"/>
                  <a:pt x="1110238" y="286903"/>
                </a:cubicBezTo>
                <a:cubicBezTo>
                  <a:pt x="1149938" y="323738"/>
                  <a:pt x="1169788" y="370532"/>
                  <a:pt x="1169788" y="427285"/>
                </a:cubicBezTo>
                <a:cubicBezTo>
                  <a:pt x="1169788" y="459482"/>
                  <a:pt x="1164672" y="488609"/>
                  <a:pt x="1154440" y="514666"/>
                </a:cubicBezTo>
                <a:cubicBezTo>
                  <a:pt x="1144208" y="540723"/>
                  <a:pt x="1130770" y="562279"/>
                  <a:pt x="1114126" y="579332"/>
                </a:cubicBezTo>
                <a:cubicBezTo>
                  <a:pt x="1097482" y="596385"/>
                  <a:pt x="1077905" y="610846"/>
                  <a:pt x="1055395" y="622715"/>
                </a:cubicBezTo>
                <a:cubicBezTo>
                  <a:pt x="1032885" y="634584"/>
                  <a:pt x="1009965" y="643179"/>
                  <a:pt x="986636" y="648500"/>
                </a:cubicBezTo>
                <a:cubicBezTo>
                  <a:pt x="963307" y="653820"/>
                  <a:pt x="939228" y="657026"/>
                  <a:pt x="914399" y="658118"/>
                </a:cubicBezTo>
                <a:cubicBezTo>
                  <a:pt x="812625" y="658118"/>
                  <a:pt x="736431" y="629809"/>
                  <a:pt x="685817" y="573193"/>
                </a:cubicBezTo>
                <a:cubicBezTo>
                  <a:pt x="635203" y="516576"/>
                  <a:pt x="609896" y="435198"/>
                  <a:pt x="609896" y="329059"/>
                </a:cubicBezTo>
                <a:cubicBezTo>
                  <a:pt x="609896" y="264393"/>
                  <a:pt x="621697" y="207503"/>
                  <a:pt x="645299" y="158390"/>
                </a:cubicBezTo>
                <a:cubicBezTo>
                  <a:pt x="668901" y="109277"/>
                  <a:pt x="703280" y="70805"/>
                  <a:pt x="748437" y="42974"/>
                </a:cubicBezTo>
                <a:cubicBezTo>
                  <a:pt x="793594" y="15143"/>
                  <a:pt x="846732" y="818"/>
                  <a:pt x="907850" y="0"/>
                </a:cubicBezTo>
                <a:close/>
              </a:path>
            </a:pathLst>
          </a:custGeom>
          <a:solidFill>
            <a:srgbClr val="9D8344"/>
          </a:solidFill>
          <a:ln>
            <a:noFill/>
          </a:ln>
          <a:effectLst>
            <a:outerShdw blurRad="12700" dist="12700" dir="2700000" algn="tl" rotWithShape="0">
              <a:prstClr val="black">
                <a:alpha val="5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66" name="Group 105">
            <a:extLst>
              <a:ext uri="{FF2B5EF4-FFF2-40B4-BE49-F238E27FC236}">
                <a16:creationId xmlns:a16="http://schemas.microsoft.com/office/drawing/2014/main" id="{28CBD331-09CB-AAC0-0D9C-88AD85E874EE}"/>
              </a:ext>
            </a:extLst>
          </p:cNvPr>
          <p:cNvGrpSpPr/>
          <p:nvPr/>
        </p:nvGrpSpPr>
        <p:grpSpPr>
          <a:xfrm>
            <a:off x="9197109" y="4981827"/>
            <a:ext cx="4100246" cy="584776"/>
            <a:chOff x="6335607" y="1839097"/>
            <a:chExt cx="2561427" cy="584776"/>
          </a:xfrm>
        </p:grpSpPr>
        <p:sp>
          <p:nvSpPr>
            <p:cNvPr id="67" name="TextBox 107">
              <a:extLst>
                <a:ext uri="{FF2B5EF4-FFF2-40B4-BE49-F238E27FC236}">
                  <a16:creationId xmlns:a16="http://schemas.microsoft.com/office/drawing/2014/main" id="{47CB0BD1-FE8D-4113-D4A3-109E08927531}"/>
                </a:ext>
              </a:extLst>
            </p:cNvPr>
            <p:cNvSpPr txBox="1"/>
            <p:nvPr/>
          </p:nvSpPr>
          <p:spPr>
            <a:xfrm>
              <a:off x="6335607" y="1880518"/>
              <a:ext cx="275985" cy="307777"/>
            </a:xfrm>
            <a:prstGeom prst="rect">
              <a:avLst/>
            </a:prstGeom>
            <a:noFill/>
          </p:spPr>
          <p:txBody>
            <a:bodyPr wrap="none" l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E4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Slide</a:t>
              </a:r>
            </a:p>
          </p:txBody>
        </p:sp>
        <p:sp>
          <p:nvSpPr>
            <p:cNvPr id="68" name="TextBox 108">
              <a:extLst>
                <a:ext uri="{FF2B5EF4-FFF2-40B4-BE49-F238E27FC236}">
                  <a16:creationId xmlns:a16="http://schemas.microsoft.com/office/drawing/2014/main" id="{E7CE1B83-6EDC-DE17-231E-4FC95D5A25CA}"/>
                </a:ext>
              </a:extLst>
            </p:cNvPr>
            <p:cNvSpPr txBox="1"/>
            <p:nvPr/>
          </p:nvSpPr>
          <p:spPr>
            <a:xfrm>
              <a:off x="6336714" y="2146874"/>
              <a:ext cx="2560320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Desenvolvimento</a:t>
              </a:r>
            </a:p>
          </p:txBody>
        </p:sp>
        <p:cxnSp>
          <p:nvCxnSpPr>
            <p:cNvPr id="69" name="Straight Connector 109">
              <a:extLst>
                <a:ext uri="{FF2B5EF4-FFF2-40B4-BE49-F238E27FC236}">
                  <a16:creationId xmlns:a16="http://schemas.microsoft.com/office/drawing/2014/main" id="{014049F0-C3A2-27EC-70BD-4D5324047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36714" y="1839097"/>
              <a:ext cx="1096617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Graphic 54" descr="Link">
            <a:extLst>
              <a:ext uri="{FF2B5EF4-FFF2-40B4-BE49-F238E27FC236}">
                <a16:creationId xmlns:a16="http://schemas.microsoft.com/office/drawing/2014/main" id="{7C3E5F74-DD6A-8127-C303-A84C26C427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7607" y="5270861"/>
            <a:ext cx="266356" cy="266356"/>
          </a:xfrm>
          <a:prstGeom prst="rect">
            <a:avLst/>
          </a:prstGeom>
        </p:spPr>
      </p:pic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9B202D51-DE17-FAC4-C257-1362237B5F41}"/>
              </a:ext>
            </a:extLst>
          </p:cNvPr>
          <p:cNvCxnSpPr/>
          <p:nvPr/>
        </p:nvCxnSpPr>
        <p:spPr>
          <a:xfrm>
            <a:off x="5966984" y="1291397"/>
            <a:ext cx="2540408" cy="0"/>
          </a:xfrm>
          <a:prstGeom prst="line">
            <a:avLst/>
          </a:prstGeom>
          <a:ln>
            <a:solidFill>
              <a:srgbClr val="9D83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0D75F72-A05A-B9A5-E940-99021115B1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9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ACBCD04F-4125-D103-567A-53C8450E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0241">
            <a:off x="8920696" y="1585907"/>
            <a:ext cx="4560835" cy="720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/>
          <p:cNvGrpSpPr/>
          <p:nvPr/>
        </p:nvGrpSpPr>
        <p:grpSpPr>
          <a:xfrm>
            <a:off x="-4183909" y="-1008910"/>
            <a:ext cx="8875819" cy="8875819"/>
            <a:chOff x="0" y="0"/>
            <a:chExt cx="6350000" cy="6350000"/>
          </a:xfrm>
          <a:solidFill>
            <a:srgbClr val="9D834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78458" y="2995108"/>
            <a:ext cx="5133202" cy="67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-9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APRESENTAÇÃO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2823154-CA5B-CC7B-FD61-975EF384A1CE}"/>
              </a:ext>
            </a:extLst>
          </p:cNvPr>
          <p:cNvSpPr/>
          <p:nvPr/>
        </p:nvSpPr>
        <p:spPr>
          <a:xfrm>
            <a:off x="6096000" y="342908"/>
            <a:ext cx="1097141" cy="1091087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244" t="-16693" r="-25956" b="-36353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CB7A25B-FDC7-00A7-9A05-28562B00E855}"/>
              </a:ext>
            </a:extLst>
          </p:cNvPr>
          <p:cNvSpPr txBox="1"/>
          <p:nvPr/>
        </p:nvSpPr>
        <p:spPr>
          <a:xfrm>
            <a:off x="8205841" y="339780"/>
            <a:ext cx="1396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Anna Barros</a:t>
            </a:r>
          </a:p>
          <a:p>
            <a:r>
              <a:rPr lang="pt-BR" sz="1200" dirty="0" err="1">
                <a:solidFill>
                  <a:srgbClr val="002E44"/>
                </a:solidFill>
              </a:rPr>
              <a:t>Leader</a:t>
            </a:r>
            <a:endParaRPr lang="pt-BR" dirty="0">
              <a:solidFill>
                <a:srgbClr val="002E44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9C9373B-CA62-919D-9747-688D96652627}"/>
              </a:ext>
            </a:extLst>
          </p:cNvPr>
          <p:cNvSpPr/>
          <p:nvPr/>
        </p:nvSpPr>
        <p:spPr>
          <a:xfrm>
            <a:off x="6096000" y="1516893"/>
            <a:ext cx="1091087" cy="109108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92D408E-5730-05AF-454A-31294C0FBE75}"/>
              </a:ext>
            </a:extLst>
          </p:cNvPr>
          <p:cNvSpPr txBox="1"/>
          <p:nvPr/>
        </p:nvSpPr>
        <p:spPr>
          <a:xfrm>
            <a:off x="8169175" y="1601493"/>
            <a:ext cx="1657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Cesar Barbosa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Data Architect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61C7980-AA85-D091-94B0-D9AFA1E156EA}"/>
              </a:ext>
            </a:extLst>
          </p:cNvPr>
          <p:cNvSpPr/>
          <p:nvPr/>
        </p:nvSpPr>
        <p:spPr>
          <a:xfrm>
            <a:off x="6096000" y="2754552"/>
            <a:ext cx="1151286" cy="115128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3D21E80-F9A8-909C-805B-44555E52B508}"/>
              </a:ext>
            </a:extLst>
          </p:cNvPr>
          <p:cNvSpPr txBox="1"/>
          <p:nvPr/>
        </p:nvSpPr>
        <p:spPr>
          <a:xfrm>
            <a:off x="8169175" y="2863027"/>
            <a:ext cx="1421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Leticia Rosa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SQL Data </a:t>
            </a:r>
            <a:r>
              <a:rPr lang="pt-BR" sz="1200" dirty="0" err="1">
                <a:solidFill>
                  <a:srgbClr val="002E44"/>
                </a:solidFill>
              </a:rPr>
              <a:t>Analyst</a:t>
            </a:r>
            <a:endParaRPr lang="pt-BR" sz="1200" dirty="0">
              <a:solidFill>
                <a:srgbClr val="002E44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976688-F7DD-4E0E-9C32-43A3EEB33980}"/>
              </a:ext>
            </a:extLst>
          </p:cNvPr>
          <p:cNvSpPr/>
          <p:nvPr/>
        </p:nvSpPr>
        <p:spPr>
          <a:xfrm>
            <a:off x="6096000" y="4020573"/>
            <a:ext cx="1151286" cy="115128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A92C793-20D6-46D9-B0D2-0528F53068EC}"/>
              </a:ext>
            </a:extLst>
          </p:cNvPr>
          <p:cNvSpPr txBox="1"/>
          <p:nvPr/>
        </p:nvSpPr>
        <p:spPr>
          <a:xfrm>
            <a:off x="8159977" y="4124561"/>
            <a:ext cx="3180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E44"/>
                </a:solidFill>
              </a:rPr>
              <a:t>Larissa Ribeiro</a:t>
            </a:r>
          </a:p>
          <a:p>
            <a:r>
              <a:rPr lang="pt-BR" sz="1200" dirty="0" err="1">
                <a:solidFill>
                  <a:srgbClr val="002E44"/>
                </a:solidFill>
              </a:rPr>
              <a:t>Developer</a:t>
            </a:r>
            <a:r>
              <a:rPr lang="pt-BR" sz="1200" dirty="0">
                <a:solidFill>
                  <a:srgbClr val="002E44"/>
                </a:solidFill>
              </a:rPr>
              <a:t>  Data </a:t>
            </a:r>
            <a:r>
              <a:rPr lang="pt-BR" sz="1200" dirty="0" err="1">
                <a:solidFill>
                  <a:srgbClr val="002E44"/>
                </a:solidFill>
              </a:rPr>
              <a:t>Visualization</a:t>
            </a:r>
            <a:endParaRPr lang="pt-BR" sz="1200" dirty="0">
              <a:solidFill>
                <a:srgbClr val="002E44"/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6D712AF-5FAA-3175-FD6F-5C8323968829}"/>
              </a:ext>
            </a:extLst>
          </p:cNvPr>
          <p:cNvSpPr/>
          <p:nvPr/>
        </p:nvSpPr>
        <p:spPr>
          <a:xfrm>
            <a:off x="6096000" y="5286595"/>
            <a:ext cx="1151286" cy="1151286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FAE9F61-A4F3-42EA-F41C-3B01CB64414A}"/>
              </a:ext>
            </a:extLst>
          </p:cNvPr>
          <p:cNvSpPr txBox="1"/>
          <p:nvPr/>
        </p:nvSpPr>
        <p:spPr>
          <a:xfrm>
            <a:off x="8205841" y="5473953"/>
            <a:ext cx="2089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02E44"/>
                </a:solidFill>
              </a:rPr>
              <a:t>Andre</a:t>
            </a:r>
            <a:r>
              <a:rPr lang="pt-BR" dirty="0">
                <a:solidFill>
                  <a:srgbClr val="002E44"/>
                </a:solidFill>
              </a:rPr>
              <a:t> Veiga</a:t>
            </a:r>
          </a:p>
          <a:p>
            <a:r>
              <a:rPr lang="pt-BR" sz="1200" dirty="0">
                <a:solidFill>
                  <a:srgbClr val="002E44"/>
                </a:solidFill>
              </a:rPr>
              <a:t>Data </a:t>
            </a:r>
            <a:r>
              <a:rPr lang="pt-BR" sz="1200" dirty="0" err="1">
                <a:solidFill>
                  <a:srgbClr val="002E44"/>
                </a:solidFill>
              </a:rPr>
              <a:t>Scientist</a:t>
            </a:r>
            <a:endParaRPr lang="pt-BR" sz="1200" dirty="0">
              <a:solidFill>
                <a:srgbClr val="002E44"/>
              </a:solidFill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F6ADDC5-0DF9-C5E6-0127-BA2CA827E7D7}"/>
              </a:ext>
            </a:extLst>
          </p:cNvPr>
          <p:cNvGrpSpPr/>
          <p:nvPr/>
        </p:nvGrpSpPr>
        <p:grpSpPr>
          <a:xfrm>
            <a:off x="8361323" y="918945"/>
            <a:ext cx="798956" cy="277714"/>
            <a:chOff x="5529185" y="6004192"/>
            <a:chExt cx="1597911" cy="555428"/>
          </a:xfrm>
        </p:grpSpPr>
        <p:sp>
          <p:nvSpPr>
            <p:cNvPr id="35" name="Fluxograma: Terminação 34">
              <a:extLst>
                <a:ext uri="{FF2B5EF4-FFF2-40B4-BE49-F238E27FC236}">
                  <a16:creationId xmlns:a16="http://schemas.microsoft.com/office/drawing/2014/main" id="{0C4D87A2-2E8F-A8C0-EB1A-A89A48B1BF0D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B6959487-3FFE-B6FC-EBEE-FCA5E45DEF10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37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8B331E9E-0734-0ADA-2591-3DD49784D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6988B094-F45F-6C66-FD57-CDFF97E18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2" descr="Gmail - ícones de logotipo grátis">
                <a:extLst>
                  <a:ext uri="{FF2B5EF4-FFF2-40B4-BE49-F238E27FC236}">
                    <a16:creationId xmlns:a16="http://schemas.microsoft.com/office/drawing/2014/main" id="{E7A0E0DD-9321-F0A9-3EF4-0256BDB20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DB74022-01F0-D2D3-D622-E1ED39328EEA}"/>
              </a:ext>
            </a:extLst>
          </p:cNvPr>
          <p:cNvGrpSpPr/>
          <p:nvPr/>
        </p:nvGrpSpPr>
        <p:grpSpPr>
          <a:xfrm>
            <a:off x="8334826" y="2136617"/>
            <a:ext cx="798956" cy="277714"/>
            <a:chOff x="5529185" y="6004192"/>
            <a:chExt cx="1597911" cy="555428"/>
          </a:xfrm>
        </p:grpSpPr>
        <p:sp>
          <p:nvSpPr>
            <p:cNvPr id="41" name="Fluxograma: Terminação 40">
              <a:extLst>
                <a:ext uri="{FF2B5EF4-FFF2-40B4-BE49-F238E27FC236}">
                  <a16:creationId xmlns:a16="http://schemas.microsoft.com/office/drawing/2014/main" id="{AA84F7D0-5160-A4D1-2206-008FF6483C6B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CF2EA251-4E26-C318-AB5B-21484C773383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43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71228D10-2AD5-B383-3C8F-9E1616643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0C9FBB69-E1CA-A2B8-0AB1-CECA7785E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2" descr="Gmail - ícones de logotipo grátis">
                <a:extLst>
                  <a:ext uri="{FF2B5EF4-FFF2-40B4-BE49-F238E27FC236}">
                    <a16:creationId xmlns:a16="http://schemas.microsoft.com/office/drawing/2014/main" id="{38C0157D-8502-6146-A979-D3BC16A93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1BD7F0DE-4C5B-94EF-2B03-A7C2B24B38F9}"/>
              </a:ext>
            </a:extLst>
          </p:cNvPr>
          <p:cNvGrpSpPr/>
          <p:nvPr/>
        </p:nvGrpSpPr>
        <p:grpSpPr>
          <a:xfrm>
            <a:off x="8342495" y="3417025"/>
            <a:ext cx="798956" cy="277714"/>
            <a:chOff x="5529185" y="6004192"/>
            <a:chExt cx="1597911" cy="555428"/>
          </a:xfrm>
        </p:grpSpPr>
        <p:sp>
          <p:nvSpPr>
            <p:cNvPr id="47" name="Fluxograma: Terminação 46">
              <a:extLst>
                <a:ext uri="{FF2B5EF4-FFF2-40B4-BE49-F238E27FC236}">
                  <a16:creationId xmlns:a16="http://schemas.microsoft.com/office/drawing/2014/main" id="{4066C8BE-012E-27F0-8F69-FB97CC3F2C1D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99A0FE34-486E-0DBD-004F-15D9225B16CC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49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17E8B5C0-49E5-6BA9-0D57-4FE6C45E3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EDA21B62-6905-71B3-EACF-A976F99A64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2" descr="Gmail - ícones de logotipo grátis">
                <a:extLst>
                  <a:ext uri="{FF2B5EF4-FFF2-40B4-BE49-F238E27FC236}">
                    <a16:creationId xmlns:a16="http://schemas.microsoft.com/office/drawing/2014/main" id="{9BFB5E7F-F665-236A-1911-88F7950F3E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742CA6C3-AEF4-21BB-9D5E-A6111A4EFACA}"/>
              </a:ext>
            </a:extLst>
          </p:cNvPr>
          <p:cNvGrpSpPr/>
          <p:nvPr/>
        </p:nvGrpSpPr>
        <p:grpSpPr>
          <a:xfrm>
            <a:off x="8315998" y="4678559"/>
            <a:ext cx="798956" cy="277714"/>
            <a:chOff x="5529185" y="6004192"/>
            <a:chExt cx="1597911" cy="555428"/>
          </a:xfrm>
        </p:grpSpPr>
        <p:sp>
          <p:nvSpPr>
            <p:cNvPr id="54" name="Fluxograma: Terminação 53">
              <a:extLst>
                <a:ext uri="{FF2B5EF4-FFF2-40B4-BE49-F238E27FC236}">
                  <a16:creationId xmlns:a16="http://schemas.microsoft.com/office/drawing/2014/main" id="{D9564938-1CBB-8D06-80B5-182C359A921B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1C6B6F4C-4EAE-2519-7A59-9DAD30AF9E4B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56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1FFF45E2-905A-F705-979F-89703D715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B062006D-3A75-09B2-E782-4126ABD746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2" descr="Gmail - ícones de logotipo grátis">
                <a:extLst>
                  <a:ext uri="{FF2B5EF4-FFF2-40B4-BE49-F238E27FC236}">
                    <a16:creationId xmlns:a16="http://schemas.microsoft.com/office/drawing/2014/main" id="{443E2298-AD7A-0E1C-6766-50C4E48BC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69D9C35-5640-254F-DBA9-820C817F4C24}"/>
              </a:ext>
            </a:extLst>
          </p:cNvPr>
          <p:cNvGrpSpPr/>
          <p:nvPr/>
        </p:nvGrpSpPr>
        <p:grpSpPr>
          <a:xfrm>
            <a:off x="8315998" y="6022817"/>
            <a:ext cx="798956" cy="277714"/>
            <a:chOff x="5529185" y="6004192"/>
            <a:chExt cx="1597911" cy="555428"/>
          </a:xfrm>
        </p:grpSpPr>
        <p:sp>
          <p:nvSpPr>
            <p:cNvPr id="64" name="Fluxograma: Terminação 63">
              <a:extLst>
                <a:ext uri="{FF2B5EF4-FFF2-40B4-BE49-F238E27FC236}">
                  <a16:creationId xmlns:a16="http://schemas.microsoft.com/office/drawing/2014/main" id="{132CF1BE-BB0B-A3D0-CF0B-BC847692E80F}"/>
                </a:ext>
              </a:extLst>
            </p:cNvPr>
            <p:cNvSpPr/>
            <p:nvPr/>
          </p:nvSpPr>
          <p:spPr>
            <a:xfrm>
              <a:off x="5529185" y="6067674"/>
              <a:ext cx="1597911" cy="43099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F0676D46-F27E-CA99-028F-5203424DB1F2}"/>
                </a:ext>
              </a:extLst>
            </p:cNvPr>
            <p:cNvGrpSpPr/>
            <p:nvPr/>
          </p:nvGrpSpPr>
          <p:grpSpPr>
            <a:xfrm>
              <a:off x="5614912" y="6004192"/>
              <a:ext cx="1276561" cy="555428"/>
              <a:chOff x="5546484" y="5871919"/>
              <a:chExt cx="1276561" cy="555428"/>
            </a:xfrm>
          </p:grpSpPr>
          <p:pic>
            <p:nvPicPr>
              <p:cNvPr id="66" name="Picture 8" descr="logotipo do whatsapp png, ícone do whatsapp png, whatsapp transparente  18930564 PNG">
                <a:extLst>
                  <a:ext uri="{FF2B5EF4-FFF2-40B4-BE49-F238E27FC236}">
                    <a16:creationId xmlns:a16="http://schemas.microsoft.com/office/drawing/2014/main" id="{3029DCC3-FEA4-10BA-9576-18C41A4C9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484" y="5871919"/>
                <a:ext cx="555428" cy="55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0" descr="linkedin logotipo png, linkedin logotipo transparente png, linkedin ícone  transparente livre png 23986970 PNG">
                <a:extLst>
                  <a:ext uri="{FF2B5EF4-FFF2-40B4-BE49-F238E27FC236}">
                    <a16:creationId xmlns:a16="http://schemas.microsoft.com/office/drawing/2014/main" id="{9A9EC221-2BF7-5895-A288-3B8F38284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186" y="5954453"/>
                <a:ext cx="381066" cy="381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2" descr="Gmail - ícones de logotipo grátis">
                <a:extLst>
                  <a:ext uri="{FF2B5EF4-FFF2-40B4-BE49-F238E27FC236}">
                    <a16:creationId xmlns:a16="http://schemas.microsoft.com/office/drawing/2014/main" id="{61CD1C5E-FEDB-BD4A-9088-4D2AF4310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762" y="5968711"/>
                <a:ext cx="357283" cy="357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AE4F0735-42B1-164A-28D8-AA6EE6CAB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6" y="384652"/>
            <a:ext cx="810000" cy="1050029"/>
          </a:xfrm>
          <a:prstGeom prst="rect">
            <a:avLst/>
          </a:prstGeom>
        </p:spPr>
      </p:pic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DF0BB057-D285-BEC5-9434-DB85C5397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19" y="1634528"/>
            <a:ext cx="810000" cy="1050029"/>
          </a:xfrm>
          <a:prstGeom prst="rect">
            <a:avLst/>
          </a:prstGeom>
        </p:spPr>
      </p:pic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7EF8FA32-2CF5-6751-8200-A821FC966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05" y="2884404"/>
            <a:ext cx="810000" cy="1050029"/>
          </a:xfrm>
          <a:prstGeom prst="rect">
            <a:avLst/>
          </a:prstGeom>
        </p:spPr>
      </p:pic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51630B9-2618-6E05-EB35-0C8471CFB4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83" y="4134280"/>
            <a:ext cx="810000" cy="1050031"/>
          </a:xfrm>
          <a:prstGeom prst="rect">
            <a:avLst/>
          </a:prstGeom>
        </p:spPr>
      </p:pic>
      <p:pic>
        <p:nvPicPr>
          <p:cNvPr id="15" name="Imagem 14" descr="Código QR&#10;&#10;Descrição gerada automaticamente">
            <a:extLst>
              <a:ext uri="{FF2B5EF4-FFF2-40B4-BE49-F238E27FC236}">
                <a16:creationId xmlns:a16="http://schemas.microsoft.com/office/drawing/2014/main" id="{B17D31E3-6723-8018-B40B-40C3A745E1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85" y="5384159"/>
            <a:ext cx="810000" cy="1050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A31F9D-2791-0E95-B322-314C676B0D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2633709" y="-1821710"/>
            <a:ext cx="10501419" cy="10501419"/>
            <a:chOff x="0" y="0"/>
            <a:chExt cx="6350000" cy="6350000"/>
          </a:xfrm>
          <a:solidFill>
            <a:srgbClr val="002E4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  <a:ln w="19050">
              <a:solidFill>
                <a:srgbClr val="9D8344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2972" y="1959058"/>
            <a:ext cx="4272059" cy="67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6" b="1" spc="-93" dirty="0">
                <a:solidFill>
                  <a:srgbClr val="9D8344"/>
                </a:solidFill>
                <a:latin typeface="Antonio Bold"/>
                <a:ea typeface="Antonio Bold"/>
                <a:cs typeface="Antonio Bold"/>
                <a:sym typeface="Antonio Bold"/>
              </a:rPr>
              <a:t>QUEM SOMOS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5473B2AC-13F5-28C5-B47E-A236EBC194B9}"/>
              </a:ext>
            </a:extLst>
          </p:cNvPr>
          <p:cNvSpPr/>
          <p:nvPr/>
        </p:nvSpPr>
        <p:spPr>
          <a:xfrm rot="2700000">
            <a:off x="6673683" y="3299104"/>
            <a:ext cx="8065332" cy="4552722"/>
          </a:xfrm>
          <a:custGeom>
            <a:avLst/>
            <a:gdLst/>
            <a:ahLst/>
            <a:cxnLst/>
            <a:rect l="l" t="t" r="r" b="b"/>
            <a:pathLst>
              <a:path w="4022947" h="2195449">
                <a:moveTo>
                  <a:pt x="2925031" y="2195449"/>
                </a:moveTo>
                <a:lnTo>
                  <a:pt x="1097788" y="2195449"/>
                </a:lnTo>
                <a:cubicBezTo>
                  <a:pt x="491490" y="2195449"/>
                  <a:pt x="0" y="1703959"/>
                  <a:pt x="0" y="1097661"/>
                </a:cubicBezTo>
                <a:cubicBezTo>
                  <a:pt x="0" y="491490"/>
                  <a:pt x="491490" y="0"/>
                  <a:pt x="1097788" y="0"/>
                </a:cubicBezTo>
                <a:lnTo>
                  <a:pt x="2925158" y="0"/>
                </a:lnTo>
                <a:cubicBezTo>
                  <a:pt x="3531457" y="0"/>
                  <a:pt x="4022947" y="491490"/>
                  <a:pt x="4022947" y="1097788"/>
                </a:cubicBezTo>
                <a:cubicBezTo>
                  <a:pt x="4022820" y="1703959"/>
                  <a:pt x="3531329" y="2195449"/>
                  <a:pt x="2925031" y="2195449"/>
                </a:cubicBezTo>
                <a:close/>
              </a:path>
            </a:pathLst>
          </a:custGeom>
          <a:solidFill>
            <a:srgbClr val="002E44"/>
          </a:solidFill>
          <a:ln w="19050">
            <a:noFill/>
          </a:ln>
        </p:spPr>
        <p:txBody>
          <a:bodyPr/>
          <a:lstStyle/>
          <a:p>
            <a:endParaRPr lang="pt-BR" sz="1200"/>
          </a:p>
        </p:txBody>
      </p:sp>
      <p:sp>
        <p:nvSpPr>
          <p:cNvPr id="8" name="Freeform 8"/>
          <p:cNvSpPr/>
          <p:nvPr/>
        </p:nvSpPr>
        <p:spPr>
          <a:xfrm rot="2700000">
            <a:off x="6775054" y="3439293"/>
            <a:ext cx="7990427" cy="4360627"/>
          </a:xfrm>
          <a:custGeom>
            <a:avLst/>
            <a:gdLst/>
            <a:ahLst/>
            <a:cxnLst/>
            <a:rect l="l" t="t" r="r" b="b"/>
            <a:pathLst>
              <a:path w="4022947" h="2195449">
                <a:moveTo>
                  <a:pt x="2925031" y="2195449"/>
                </a:moveTo>
                <a:lnTo>
                  <a:pt x="1097788" y="2195449"/>
                </a:lnTo>
                <a:cubicBezTo>
                  <a:pt x="491490" y="2195449"/>
                  <a:pt x="0" y="1703959"/>
                  <a:pt x="0" y="1097661"/>
                </a:cubicBezTo>
                <a:cubicBezTo>
                  <a:pt x="0" y="491490"/>
                  <a:pt x="491490" y="0"/>
                  <a:pt x="1097788" y="0"/>
                </a:cubicBezTo>
                <a:lnTo>
                  <a:pt x="2925158" y="0"/>
                </a:lnTo>
                <a:cubicBezTo>
                  <a:pt x="3531457" y="0"/>
                  <a:pt x="4022947" y="491490"/>
                  <a:pt x="4022947" y="1097788"/>
                </a:cubicBezTo>
                <a:cubicBezTo>
                  <a:pt x="4022820" y="1703959"/>
                  <a:pt x="3531329" y="2195449"/>
                  <a:pt x="2925031" y="2195449"/>
                </a:cubicBezTo>
                <a:close/>
              </a:path>
            </a:pathLst>
          </a:custGeom>
          <a:solidFill>
            <a:srgbClr val="F1EEEE"/>
          </a:solidFill>
          <a:ln w="19050">
            <a:solidFill>
              <a:srgbClr val="002E44"/>
            </a:solidFill>
          </a:ln>
        </p:spPr>
        <p:txBody>
          <a:bodyPr/>
          <a:lstStyle/>
          <a:p>
            <a:endParaRPr lang="pt-BR" sz="1200"/>
          </a:p>
        </p:txBody>
      </p:sp>
      <p:sp>
        <p:nvSpPr>
          <p:cNvPr id="9" name="Freeform 9"/>
          <p:cNvSpPr/>
          <p:nvPr/>
        </p:nvSpPr>
        <p:spPr>
          <a:xfrm rot="2700000">
            <a:off x="6737254" y="3401367"/>
            <a:ext cx="8065849" cy="4436302"/>
          </a:xfrm>
          <a:custGeom>
            <a:avLst/>
            <a:gdLst/>
            <a:ahLst/>
            <a:cxnLst/>
            <a:rect l="l" t="t" r="r" b="b"/>
            <a:pathLst>
              <a:path w="4060920" h="2233549">
                <a:moveTo>
                  <a:pt x="2944081" y="2233549"/>
                </a:moveTo>
                <a:lnTo>
                  <a:pt x="1116838" y="2233549"/>
                </a:lnTo>
                <a:cubicBezTo>
                  <a:pt x="501015" y="2233549"/>
                  <a:pt x="0" y="1732534"/>
                  <a:pt x="0" y="1116838"/>
                </a:cubicBezTo>
                <a:cubicBezTo>
                  <a:pt x="0" y="501015"/>
                  <a:pt x="501015" y="0"/>
                  <a:pt x="1116838" y="0"/>
                </a:cubicBezTo>
                <a:lnTo>
                  <a:pt x="2944208" y="0"/>
                </a:lnTo>
                <a:cubicBezTo>
                  <a:pt x="3559904" y="0"/>
                  <a:pt x="4060920" y="501015"/>
                  <a:pt x="4060920" y="1116838"/>
                </a:cubicBezTo>
                <a:cubicBezTo>
                  <a:pt x="4060920" y="1732534"/>
                  <a:pt x="3559904" y="2233549"/>
                  <a:pt x="2944081" y="2233549"/>
                </a:cubicBezTo>
                <a:close/>
                <a:moveTo>
                  <a:pt x="1116838" y="38100"/>
                </a:moveTo>
                <a:cubicBezTo>
                  <a:pt x="521970" y="38100"/>
                  <a:pt x="38100" y="521970"/>
                  <a:pt x="38100" y="1116838"/>
                </a:cubicBezTo>
                <a:cubicBezTo>
                  <a:pt x="38100" y="1711579"/>
                  <a:pt x="521970" y="2195576"/>
                  <a:pt x="1116838" y="2195576"/>
                </a:cubicBezTo>
                <a:lnTo>
                  <a:pt x="2944208" y="2195576"/>
                </a:lnTo>
                <a:cubicBezTo>
                  <a:pt x="3538950" y="2195576"/>
                  <a:pt x="4022947" y="1711706"/>
                  <a:pt x="4022947" y="1116838"/>
                </a:cubicBezTo>
                <a:cubicBezTo>
                  <a:pt x="4022820" y="521970"/>
                  <a:pt x="3538949" y="38100"/>
                  <a:pt x="2944081" y="38100"/>
                </a:cubicBezTo>
                <a:lnTo>
                  <a:pt x="1116838" y="38100"/>
                </a:lnTo>
                <a:close/>
              </a:path>
            </a:pathLst>
          </a:custGeom>
          <a:solidFill>
            <a:srgbClr val="F1EEEE"/>
          </a:solidFill>
        </p:spPr>
        <p:txBody>
          <a:bodyPr/>
          <a:lstStyle/>
          <a:p>
            <a:endParaRPr lang="pt-BR" sz="1200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67627" y="2502037"/>
            <a:ext cx="3497594" cy="349758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F04EEFC0-D81F-445A-2CEC-79FD1035E5F4}"/>
              </a:ext>
            </a:extLst>
          </p:cNvPr>
          <p:cNvSpPr txBox="1">
            <a:spLocks/>
          </p:cNvSpPr>
          <p:nvPr/>
        </p:nvSpPr>
        <p:spPr>
          <a:xfrm>
            <a:off x="2255603" y="3311690"/>
            <a:ext cx="2513535" cy="63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5600"/>
              </a:lnSpc>
              <a:defRPr sz="4666" b="1" spc="-93">
                <a:solidFill>
                  <a:srgbClr val="FFFFFF"/>
                </a:solidFill>
                <a:latin typeface="Antonio Bold"/>
                <a:ea typeface="Antonio Bold"/>
                <a:cs typeface="Antonio Bold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i="1" dirty="0">
                <a:solidFill>
                  <a:schemeClr val="bg1"/>
                </a:solidFill>
              </a:rPr>
              <a:t>Nine </a:t>
            </a:r>
            <a:r>
              <a:rPr lang="en-US" sz="3200" b="0" i="1" dirty="0" err="1">
                <a:solidFill>
                  <a:schemeClr val="bg1"/>
                </a:solidFill>
              </a:rPr>
              <a:t>Analytcs</a:t>
            </a:r>
            <a:endParaRPr lang="en-US" sz="3200" b="0" i="1" dirty="0">
              <a:solidFill>
                <a:schemeClr val="bg1"/>
              </a:solidFill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F1F7C04-CB64-F242-B1C2-3D5A1EB24F16}"/>
              </a:ext>
            </a:extLst>
          </p:cNvPr>
          <p:cNvSpPr txBox="1">
            <a:spLocks/>
          </p:cNvSpPr>
          <p:nvPr/>
        </p:nvSpPr>
        <p:spPr>
          <a:xfrm>
            <a:off x="1006999" y="3877893"/>
            <a:ext cx="5050387" cy="597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5600"/>
              </a:lnSpc>
              <a:defRPr sz="4666" b="1" spc="-93">
                <a:solidFill>
                  <a:srgbClr val="FFFFFF"/>
                </a:solidFill>
                <a:latin typeface="Antonio Bold"/>
                <a:ea typeface="Antonio Bold"/>
                <a:cs typeface="Antonio Bold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 err="1">
                <a:solidFill>
                  <a:schemeClr val="bg1"/>
                </a:solidFill>
              </a:rPr>
              <a:t>Consultoria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especializada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em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Ciência</a:t>
            </a:r>
            <a:r>
              <a:rPr lang="en-US" sz="2000" b="0" dirty="0">
                <a:solidFill>
                  <a:schemeClr val="bg1"/>
                </a:solidFill>
              </a:rPr>
              <a:t> de Dados</a:t>
            </a:r>
          </a:p>
        </p:txBody>
      </p:sp>
      <p:pic>
        <p:nvPicPr>
          <p:cNvPr id="21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6ACC74A6-8102-9EC7-74D0-2BBAF835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39397">
            <a:off x="9119142" y="-1816714"/>
            <a:ext cx="3151080" cy="498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AF7DF2E5-9F5E-FFCF-4AEF-CC8913153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 rot="5400000">
            <a:off x="-1092159" y="3247824"/>
            <a:ext cx="6646577" cy="3655688"/>
            <a:chOff x="0" y="0"/>
            <a:chExt cx="4060919" cy="2233549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6637583" y="3247824"/>
            <a:ext cx="6646577" cy="3655688"/>
            <a:chOff x="0" y="0"/>
            <a:chExt cx="4060919" cy="2233549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2772712" y="3247824"/>
            <a:ext cx="6646577" cy="3655688"/>
            <a:chOff x="0" y="0"/>
            <a:chExt cx="4060919" cy="2233549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4022947" cy="2195449"/>
            </a:xfrm>
            <a:custGeom>
              <a:avLst/>
              <a:gdLst/>
              <a:ahLst/>
              <a:cxnLst/>
              <a:rect l="l" t="t" r="r" b="b"/>
              <a:pathLst>
                <a:path w="4022947" h="2195449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4060920" cy="2233549"/>
            </a:xfrm>
            <a:custGeom>
              <a:avLst/>
              <a:gdLst/>
              <a:ahLst/>
              <a:cxnLst/>
              <a:rect l="l" t="t" r="r" b="b"/>
              <a:pathLst>
                <a:path w="4060920" h="2233549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3082" y="631190"/>
            <a:ext cx="9625836" cy="6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6" b="1" spc="-93" dirty="0">
                <a:solidFill>
                  <a:srgbClr val="9D8344"/>
                </a:solidFill>
                <a:latin typeface="Antonio Bold"/>
                <a:ea typeface="Antonio Bold"/>
                <a:cs typeface="Antonio Bold"/>
                <a:sym typeface="Antonio Bold"/>
              </a:rPr>
              <a:t>INTRODUÇÃO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0435" y="3397330"/>
            <a:ext cx="2501389" cy="1220140"/>
            <a:chOff x="0" y="-9525"/>
            <a:chExt cx="5002777" cy="244028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51257"/>
              <a:ext cx="5002777" cy="979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Evasão Escolar de uma Universidade Particular</a:t>
              </a:r>
              <a:endPara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002777" cy="54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10177" y="3397330"/>
            <a:ext cx="2501389" cy="1733101"/>
            <a:chOff x="0" y="-9525"/>
            <a:chExt cx="5002777" cy="346620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451257"/>
              <a:ext cx="5002777" cy="200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Atua na retenção dos alunos, promove uma educação mais eficiente, melhora a precisão das previsões acadêmicas.</a:t>
              </a:r>
              <a:endPara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5002777" cy="54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RELEVÂNCIA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841590" y="3397330"/>
            <a:ext cx="2501389" cy="1483098"/>
            <a:chOff x="0" y="-9525"/>
            <a:chExt cx="5002777" cy="296619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451257"/>
              <a:ext cx="5002777" cy="1505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pt-BR" sz="14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Analisar o desempenho e características para prever as evasões</a:t>
              </a:r>
              <a:endParaRPr lang="en-US" sz="1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5002777" cy="54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1733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NIVELAMENTO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43C974E-CB3F-CB22-BF1F-0937A6838591}"/>
              </a:ext>
            </a:extLst>
          </p:cNvPr>
          <p:cNvGrpSpPr/>
          <p:nvPr/>
        </p:nvGrpSpPr>
        <p:grpSpPr>
          <a:xfrm>
            <a:off x="0" y="5794780"/>
            <a:ext cx="12273280" cy="1063221"/>
            <a:chOff x="0" y="5794780"/>
            <a:chExt cx="12273280" cy="1063221"/>
          </a:xfrm>
        </p:grpSpPr>
        <p:sp>
          <p:nvSpPr>
            <p:cNvPr id="24" name="AutoShape 24"/>
            <p:cNvSpPr/>
            <p:nvPr/>
          </p:nvSpPr>
          <p:spPr>
            <a:xfrm>
              <a:off x="0" y="5794780"/>
              <a:ext cx="12192000" cy="1063221"/>
            </a:xfrm>
            <a:prstGeom prst="rect">
              <a:avLst/>
            </a:prstGeom>
            <a:solidFill>
              <a:srgbClr val="002E44"/>
            </a:solidFill>
          </p:spPr>
          <p:txBody>
            <a:bodyPr/>
            <a:lstStyle/>
            <a:p>
              <a:endParaRPr lang="pt-BR" sz="1200"/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AEA4B59-7F92-BE07-CE1F-2667040096B7}"/>
                </a:ext>
              </a:extLst>
            </p:cNvPr>
            <p:cNvCxnSpPr/>
            <p:nvPr/>
          </p:nvCxnSpPr>
          <p:spPr>
            <a:xfrm>
              <a:off x="0" y="5794780"/>
              <a:ext cx="12273280" cy="0"/>
            </a:xfrm>
            <a:prstGeom prst="line">
              <a:avLst/>
            </a:prstGeom>
            <a:ln w="38100"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1942F1FF-C3F7-B104-AD2F-5530ADC09097}"/>
              </a:ext>
            </a:extLst>
          </p:cNvPr>
          <p:cNvGrpSpPr/>
          <p:nvPr/>
        </p:nvGrpSpPr>
        <p:grpSpPr>
          <a:xfrm>
            <a:off x="5673504" y="2303784"/>
            <a:ext cx="753113" cy="569627"/>
            <a:chOff x="5673504" y="2303784"/>
            <a:chExt cx="753113" cy="569627"/>
          </a:xfrm>
        </p:grpSpPr>
        <p:sp>
          <p:nvSpPr>
            <p:cNvPr id="13" name="Freeform 13"/>
            <p:cNvSpPr/>
            <p:nvPr/>
          </p:nvSpPr>
          <p:spPr>
            <a:xfrm>
              <a:off x="5673504" y="2303784"/>
              <a:ext cx="753113" cy="569627"/>
            </a:xfrm>
            <a:custGeom>
              <a:avLst/>
              <a:gdLst/>
              <a:ahLst/>
              <a:cxnLst/>
              <a:rect l="l" t="t" r="r" b="b"/>
              <a:pathLst>
                <a:path w="1129670" h="854441">
                  <a:moveTo>
                    <a:pt x="0" y="0"/>
                  </a:moveTo>
                  <a:lnTo>
                    <a:pt x="1129670" y="0"/>
                  </a:lnTo>
                  <a:lnTo>
                    <a:pt x="1129670" y="854441"/>
                  </a:lnTo>
                  <a:lnTo>
                    <a:pt x="0" y="85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8946B1F-EE3E-BC3C-7D5C-6E9BBE1EE06C}"/>
                </a:ext>
              </a:extLst>
            </p:cNvPr>
            <p:cNvSpPr/>
            <p:nvPr/>
          </p:nvSpPr>
          <p:spPr>
            <a:xfrm>
              <a:off x="5714144" y="2367476"/>
              <a:ext cx="620992" cy="448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Picture 8" descr="Níveis - ícones de interface grátis">
              <a:extLst>
                <a:ext uri="{FF2B5EF4-FFF2-40B4-BE49-F238E27FC236}">
                  <a16:creationId xmlns:a16="http://schemas.microsoft.com/office/drawing/2014/main" id="{45E73ED7-49ED-8D75-4533-42C50AAB0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686" y="2360296"/>
              <a:ext cx="448378" cy="448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86DBAFEC-AFCA-ACCA-9F9C-DF42C0E87050}"/>
              </a:ext>
            </a:extLst>
          </p:cNvPr>
          <p:cNvGrpSpPr/>
          <p:nvPr/>
        </p:nvGrpSpPr>
        <p:grpSpPr>
          <a:xfrm>
            <a:off x="9568360" y="2407911"/>
            <a:ext cx="753113" cy="569627"/>
            <a:chOff x="9568360" y="2407911"/>
            <a:chExt cx="753113" cy="569627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90026AFC-4FBB-F11B-1A49-86A7063A29BE}"/>
                </a:ext>
              </a:extLst>
            </p:cNvPr>
            <p:cNvSpPr/>
            <p:nvPr/>
          </p:nvSpPr>
          <p:spPr>
            <a:xfrm>
              <a:off x="9568360" y="2407911"/>
              <a:ext cx="753113" cy="569627"/>
            </a:xfrm>
            <a:custGeom>
              <a:avLst/>
              <a:gdLst/>
              <a:ahLst/>
              <a:cxnLst/>
              <a:rect l="l" t="t" r="r" b="b"/>
              <a:pathLst>
                <a:path w="1129670" h="854441">
                  <a:moveTo>
                    <a:pt x="0" y="0"/>
                  </a:moveTo>
                  <a:lnTo>
                    <a:pt x="1129670" y="0"/>
                  </a:lnTo>
                  <a:lnTo>
                    <a:pt x="1129670" y="854441"/>
                  </a:lnTo>
                  <a:lnTo>
                    <a:pt x="0" y="85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5EF6775-5A5F-A4F4-41D1-90C84B2E1E5B}"/>
                </a:ext>
              </a:extLst>
            </p:cNvPr>
            <p:cNvSpPr/>
            <p:nvPr/>
          </p:nvSpPr>
          <p:spPr>
            <a:xfrm>
              <a:off x="9609000" y="2471603"/>
              <a:ext cx="620992" cy="448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8" descr="Níveis - ícones de interface grátis">
              <a:extLst>
                <a:ext uri="{FF2B5EF4-FFF2-40B4-BE49-F238E27FC236}">
                  <a16:creationId xmlns:a16="http://schemas.microsoft.com/office/drawing/2014/main" id="{BEFCB93C-4D51-7199-A638-D252624A3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956" y="2503629"/>
              <a:ext cx="375920" cy="37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A6E7B66D-DAA6-EA24-CBC7-37F6F61B272E}"/>
                </a:ext>
              </a:extLst>
            </p:cNvPr>
            <p:cNvSpPr/>
            <p:nvPr/>
          </p:nvSpPr>
          <p:spPr>
            <a:xfrm>
              <a:off x="9625463" y="2462802"/>
              <a:ext cx="620992" cy="448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3" name="Picture 6" descr="Relevância - ícones de marketing grátis">
              <a:extLst>
                <a:ext uri="{FF2B5EF4-FFF2-40B4-BE49-F238E27FC236}">
                  <a16:creationId xmlns:a16="http://schemas.microsoft.com/office/drawing/2014/main" id="{BF316FC0-565B-5DD9-5700-5877CEEA9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9392" y="2434553"/>
              <a:ext cx="479947" cy="47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DCDDD910-FE32-2FEC-E38D-D6EDB0466F85}"/>
              </a:ext>
            </a:extLst>
          </p:cNvPr>
          <p:cNvGrpSpPr/>
          <p:nvPr/>
        </p:nvGrpSpPr>
        <p:grpSpPr>
          <a:xfrm>
            <a:off x="1880687" y="2292489"/>
            <a:ext cx="700884" cy="569627"/>
            <a:chOff x="1880687" y="2292489"/>
            <a:chExt cx="700884" cy="569627"/>
          </a:xfrm>
        </p:grpSpPr>
        <p:sp>
          <p:nvSpPr>
            <p:cNvPr id="5" name="Freeform 5"/>
            <p:cNvSpPr/>
            <p:nvPr/>
          </p:nvSpPr>
          <p:spPr>
            <a:xfrm>
              <a:off x="1880687" y="2292489"/>
              <a:ext cx="700884" cy="569627"/>
            </a:xfrm>
            <a:custGeom>
              <a:avLst/>
              <a:gdLst/>
              <a:ahLst/>
              <a:cxnLst/>
              <a:rect l="l" t="t" r="r" b="b"/>
              <a:pathLst>
                <a:path w="1051326" h="854441">
                  <a:moveTo>
                    <a:pt x="0" y="0"/>
                  </a:moveTo>
                  <a:lnTo>
                    <a:pt x="1051325" y="0"/>
                  </a:lnTo>
                  <a:lnTo>
                    <a:pt x="1051325" y="854441"/>
                  </a:lnTo>
                  <a:lnTo>
                    <a:pt x="0" y="85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0008E7D-D2C2-995A-BB08-8FF2AF10D080}"/>
                </a:ext>
              </a:extLst>
            </p:cNvPr>
            <p:cNvSpPr/>
            <p:nvPr/>
          </p:nvSpPr>
          <p:spPr>
            <a:xfrm>
              <a:off x="1920633" y="2360296"/>
              <a:ext cx="620992" cy="448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Solução de problemas - ícones de educação grátis">
              <a:extLst>
                <a:ext uri="{FF2B5EF4-FFF2-40B4-BE49-F238E27FC236}">
                  <a16:creationId xmlns:a16="http://schemas.microsoft.com/office/drawing/2014/main" id="{F708027C-8CE2-6894-DA3F-836E63A37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092" y="2353575"/>
              <a:ext cx="431800" cy="43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18D748-FB05-C738-7174-562DE22AC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2"/>
          <p:cNvGrpSpPr/>
          <p:nvPr/>
        </p:nvGrpSpPr>
        <p:grpSpPr>
          <a:xfrm>
            <a:off x="-4760378" y="-1008910"/>
            <a:ext cx="8875819" cy="8875819"/>
            <a:chOff x="0" y="0"/>
            <a:chExt cx="6350000" cy="635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  <p:txBody>
            <a:bodyPr/>
            <a:lstStyle/>
            <a:p>
              <a:endParaRPr lang="pt-BR" sz="1200"/>
            </a:p>
          </p:txBody>
        </p:sp>
      </p:grpSp>
      <p:pic>
        <p:nvPicPr>
          <p:cNvPr id="20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7059F923-8D02-B4F5-ECA0-B569513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668" y="-964024"/>
            <a:ext cx="5615186" cy="88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8"/>
          <p:cNvSpPr txBox="1"/>
          <p:nvPr/>
        </p:nvSpPr>
        <p:spPr>
          <a:xfrm>
            <a:off x="-168190" y="2910370"/>
            <a:ext cx="4392712" cy="139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ARQUITETURA</a:t>
            </a:r>
          </a:p>
          <a:p>
            <a:pPr algn="ctr"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TEÓRICA</a:t>
            </a:r>
          </a:p>
        </p:txBody>
      </p:sp>
      <p:sp>
        <p:nvSpPr>
          <p:cNvPr id="90" name="Arc 33">
            <a:extLst>
              <a:ext uri="{FF2B5EF4-FFF2-40B4-BE49-F238E27FC236}">
                <a16:creationId xmlns:a16="http://schemas.microsoft.com/office/drawing/2014/main" id="{79ED982F-4D36-3490-0F33-55A9130AF23C}"/>
              </a:ext>
            </a:extLst>
          </p:cNvPr>
          <p:cNvSpPr/>
          <p:nvPr/>
        </p:nvSpPr>
        <p:spPr>
          <a:xfrm>
            <a:off x="9553361" y="3019731"/>
            <a:ext cx="882051" cy="882051"/>
          </a:xfrm>
          <a:prstGeom prst="arc">
            <a:avLst>
              <a:gd name="adj1" fmla="val 15956854"/>
              <a:gd name="adj2" fmla="val 10795556"/>
            </a:avLst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1" name="Straight Connector 34">
            <a:extLst>
              <a:ext uri="{FF2B5EF4-FFF2-40B4-BE49-F238E27FC236}">
                <a16:creationId xmlns:a16="http://schemas.microsoft.com/office/drawing/2014/main" id="{398A33BF-E1A0-98D8-03DB-D195A003FB90}"/>
              </a:ext>
            </a:extLst>
          </p:cNvPr>
          <p:cNvCxnSpPr>
            <a:cxnSpLocks/>
          </p:cNvCxnSpPr>
          <p:nvPr/>
        </p:nvCxnSpPr>
        <p:spPr>
          <a:xfrm flipH="1" flipV="1">
            <a:off x="9370619" y="3460756"/>
            <a:ext cx="202716" cy="1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35">
            <a:extLst>
              <a:ext uri="{FF2B5EF4-FFF2-40B4-BE49-F238E27FC236}">
                <a16:creationId xmlns:a16="http://schemas.microsoft.com/office/drawing/2014/main" id="{0CE41315-D185-1E80-BEB8-DCE193CF2F83}"/>
              </a:ext>
            </a:extLst>
          </p:cNvPr>
          <p:cNvCxnSpPr>
            <a:cxnSpLocks/>
          </p:cNvCxnSpPr>
          <p:nvPr/>
        </p:nvCxnSpPr>
        <p:spPr>
          <a:xfrm flipV="1">
            <a:off x="9959647" y="2034668"/>
            <a:ext cx="0" cy="1000454"/>
          </a:xfrm>
          <a:prstGeom prst="line">
            <a:avLst/>
          </a:prstGeom>
          <a:ln w="38100">
            <a:solidFill>
              <a:srgbClr val="9D83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36">
            <a:extLst>
              <a:ext uri="{FF2B5EF4-FFF2-40B4-BE49-F238E27FC236}">
                <a16:creationId xmlns:a16="http://schemas.microsoft.com/office/drawing/2014/main" id="{3F36853B-BB33-7879-6DBC-B1186D8FA871}"/>
              </a:ext>
            </a:extLst>
          </p:cNvPr>
          <p:cNvSpPr/>
          <p:nvPr/>
        </p:nvSpPr>
        <p:spPr>
          <a:xfrm>
            <a:off x="9664154" y="3130523"/>
            <a:ext cx="660466" cy="660466"/>
          </a:xfrm>
          <a:prstGeom prst="ellipse">
            <a:avLst/>
          </a:prstGeom>
          <a:solidFill>
            <a:srgbClr val="9D8344"/>
          </a:solidFill>
          <a:ln>
            <a:solidFill>
              <a:srgbClr val="9D83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Arc 40">
            <a:extLst>
              <a:ext uri="{FF2B5EF4-FFF2-40B4-BE49-F238E27FC236}">
                <a16:creationId xmlns:a16="http://schemas.microsoft.com/office/drawing/2014/main" id="{0D73B556-55FF-B115-A175-82329F8799B3}"/>
              </a:ext>
            </a:extLst>
          </p:cNvPr>
          <p:cNvSpPr/>
          <p:nvPr/>
        </p:nvSpPr>
        <p:spPr>
          <a:xfrm rot="10800000">
            <a:off x="8468595" y="3035319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5" name="Straight Connector 41">
            <a:extLst>
              <a:ext uri="{FF2B5EF4-FFF2-40B4-BE49-F238E27FC236}">
                <a16:creationId xmlns:a16="http://schemas.microsoft.com/office/drawing/2014/main" id="{13D8C20A-A223-E4C6-CE81-D92D4267153A}"/>
              </a:ext>
            </a:extLst>
          </p:cNvPr>
          <p:cNvCxnSpPr>
            <a:cxnSpLocks/>
          </p:cNvCxnSpPr>
          <p:nvPr/>
        </p:nvCxnSpPr>
        <p:spPr>
          <a:xfrm>
            <a:off x="8244736" y="3461523"/>
            <a:ext cx="205790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2">
            <a:extLst>
              <a:ext uri="{FF2B5EF4-FFF2-40B4-BE49-F238E27FC236}">
                <a16:creationId xmlns:a16="http://schemas.microsoft.com/office/drawing/2014/main" id="{BE7B233D-B639-A115-BBB8-70E36B4031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4360" y="3901979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39">
            <a:extLst>
              <a:ext uri="{FF2B5EF4-FFF2-40B4-BE49-F238E27FC236}">
                <a16:creationId xmlns:a16="http://schemas.microsoft.com/office/drawing/2014/main" id="{8B1A6DA0-A357-03A2-76FC-0A75E306C18A}"/>
              </a:ext>
            </a:extLst>
          </p:cNvPr>
          <p:cNvSpPr/>
          <p:nvPr/>
        </p:nvSpPr>
        <p:spPr>
          <a:xfrm>
            <a:off x="8579388" y="3146111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Arc 74">
            <a:extLst>
              <a:ext uri="{FF2B5EF4-FFF2-40B4-BE49-F238E27FC236}">
                <a16:creationId xmlns:a16="http://schemas.microsoft.com/office/drawing/2014/main" id="{7C21C9A5-DBE5-8074-2D7A-9E8A79555245}"/>
              </a:ext>
            </a:extLst>
          </p:cNvPr>
          <p:cNvSpPr/>
          <p:nvPr/>
        </p:nvSpPr>
        <p:spPr>
          <a:xfrm>
            <a:off x="7351968" y="3019731"/>
            <a:ext cx="882051" cy="882051"/>
          </a:xfrm>
          <a:prstGeom prst="arc">
            <a:avLst>
              <a:gd name="adj1" fmla="val 15956854"/>
              <a:gd name="adj2" fmla="val 10795556"/>
            </a:avLst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9" name="Straight Connector 75">
            <a:extLst>
              <a:ext uri="{FF2B5EF4-FFF2-40B4-BE49-F238E27FC236}">
                <a16:creationId xmlns:a16="http://schemas.microsoft.com/office/drawing/2014/main" id="{F352866A-DA84-3DBF-1EB6-5D0B8B95E0F0}"/>
              </a:ext>
            </a:extLst>
          </p:cNvPr>
          <p:cNvCxnSpPr>
            <a:cxnSpLocks/>
          </p:cNvCxnSpPr>
          <p:nvPr/>
        </p:nvCxnSpPr>
        <p:spPr>
          <a:xfrm flipH="1">
            <a:off x="7149247" y="3461326"/>
            <a:ext cx="221510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6">
            <a:extLst>
              <a:ext uri="{FF2B5EF4-FFF2-40B4-BE49-F238E27FC236}">
                <a16:creationId xmlns:a16="http://schemas.microsoft.com/office/drawing/2014/main" id="{16778170-5B95-C5E9-A6D3-7C68004E7DE3}"/>
              </a:ext>
            </a:extLst>
          </p:cNvPr>
          <p:cNvCxnSpPr>
            <a:cxnSpLocks/>
          </p:cNvCxnSpPr>
          <p:nvPr/>
        </p:nvCxnSpPr>
        <p:spPr>
          <a:xfrm flipV="1">
            <a:off x="7758254" y="2034668"/>
            <a:ext cx="0" cy="1000454"/>
          </a:xfrm>
          <a:prstGeom prst="line">
            <a:avLst/>
          </a:prstGeom>
          <a:ln w="38100">
            <a:solidFill>
              <a:srgbClr val="9D83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77">
            <a:extLst>
              <a:ext uri="{FF2B5EF4-FFF2-40B4-BE49-F238E27FC236}">
                <a16:creationId xmlns:a16="http://schemas.microsoft.com/office/drawing/2014/main" id="{E87BBB46-785C-33F1-9899-65B9283165BB}"/>
              </a:ext>
            </a:extLst>
          </p:cNvPr>
          <p:cNvSpPr/>
          <p:nvPr/>
        </p:nvSpPr>
        <p:spPr>
          <a:xfrm>
            <a:off x="7462761" y="3130523"/>
            <a:ext cx="660466" cy="660466"/>
          </a:xfrm>
          <a:prstGeom prst="ellipse">
            <a:avLst/>
          </a:prstGeom>
          <a:solidFill>
            <a:srgbClr val="9D8344"/>
          </a:solidFill>
          <a:ln>
            <a:solidFill>
              <a:srgbClr val="9D83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Arc 81">
            <a:extLst>
              <a:ext uri="{FF2B5EF4-FFF2-40B4-BE49-F238E27FC236}">
                <a16:creationId xmlns:a16="http://schemas.microsoft.com/office/drawing/2014/main" id="{A3F4A7C7-CFA8-508F-0B0A-69BAAD819337}"/>
              </a:ext>
            </a:extLst>
          </p:cNvPr>
          <p:cNvSpPr/>
          <p:nvPr/>
        </p:nvSpPr>
        <p:spPr>
          <a:xfrm rot="10800000">
            <a:off x="6276842" y="3035319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3" name="Straight Connector 82">
            <a:extLst>
              <a:ext uri="{FF2B5EF4-FFF2-40B4-BE49-F238E27FC236}">
                <a16:creationId xmlns:a16="http://schemas.microsoft.com/office/drawing/2014/main" id="{45B68B34-C5FE-03B1-1DF2-51B728D2CC67}"/>
              </a:ext>
            </a:extLst>
          </p:cNvPr>
          <p:cNvCxnSpPr>
            <a:cxnSpLocks/>
          </p:cNvCxnSpPr>
          <p:nvPr/>
        </p:nvCxnSpPr>
        <p:spPr>
          <a:xfrm>
            <a:off x="6023792" y="3461523"/>
            <a:ext cx="238014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83">
            <a:extLst>
              <a:ext uri="{FF2B5EF4-FFF2-40B4-BE49-F238E27FC236}">
                <a16:creationId xmlns:a16="http://schemas.microsoft.com/office/drawing/2014/main" id="{F0F9FB69-0F27-000B-DC3A-F578EC8298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2607" y="3901979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80">
            <a:extLst>
              <a:ext uri="{FF2B5EF4-FFF2-40B4-BE49-F238E27FC236}">
                <a16:creationId xmlns:a16="http://schemas.microsoft.com/office/drawing/2014/main" id="{604CDDF7-78A4-6A0E-8ADE-B3A17E710EB1}"/>
              </a:ext>
            </a:extLst>
          </p:cNvPr>
          <p:cNvSpPr/>
          <p:nvPr/>
        </p:nvSpPr>
        <p:spPr>
          <a:xfrm>
            <a:off x="6387634" y="3146111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6" name="Group 13">
            <a:extLst>
              <a:ext uri="{FF2B5EF4-FFF2-40B4-BE49-F238E27FC236}">
                <a16:creationId xmlns:a16="http://schemas.microsoft.com/office/drawing/2014/main" id="{0FC8F441-C545-5F79-56EA-A7E3B9B871DE}"/>
              </a:ext>
            </a:extLst>
          </p:cNvPr>
          <p:cNvGrpSpPr/>
          <p:nvPr/>
        </p:nvGrpSpPr>
        <p:grpSpPr>
          <a:xfrm>
            <a:off x="4822919" y="2034668"/>
            <a:ext cx="1200308" cy="1867114"/>
            <a:chOff x="0" y="1753726"/>
            <a:chExt cx="1600410" cy="2489485"/>
          </a:xfrm>
        </p:grpSpPr>
        <p:sp>
          <p:nvSpPr>
            <p:cNvPr id="107" name="Arc 85">
              <a:extLst>
                <a:ext uri="{FF2B5EF4-FFF2-40B4-BE49-F238E27FC236}">
                  <a16:creationId xmlns:a16="http://schemas.microsoft.com/office/drawing/2014/main" id="{C8FE0829-2CCC-AA66-AC6B-C439F629876F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>
              <a:solidFill>
                <a:srgbClr val="9D83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8" name="Straight Connector 86">
              <a:extLst>
                <a:ext uri="{FF2B5EF4-FFF2-40B4-BE49-F238E27FC236}">
                  <a16:creationId xmlns:a16="http://schemas.microsoft.com/office/drawing/2014/main" id="{A8C00639-1A77-45F6-7497-23B79854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>
              <a:solidFill>
                <a:srgbClr val="9D83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87">
              <a:extLst>
                <a:ext uri="{FF2B5EF4-FFF2-40B4-BE49-F238E27FC236}">
                  <a16:creationId xmlns:a16="http://schemas.microsoft.com/office/drawing/2014/main" id="{B263FECF-F7FF-CB45-7F3D-64016725B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solidFill>
                <a:srgbClr val="9D83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88">
              <a:extLst>
                <a:ext uri="{FF2B5EF4-FFF2-40B4-BE49-F238E27FC236}">
                  <a16:creationId xmlns:a16="http://schemas.microsoft.com/office/drawing/2014/main" id="{0011ECCF-6BC8-C43A-F0C9-A514C17485B8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solidFill>
              <a:srgbClr val="9D8344"/>
            </a:solidFill>
            <a:ln>
              <a:solidFill>
                <a:srgbClr val="9D83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1" name="TextBox 89">
            <a:extLst>
              <a:ext uri="{FF2B5EF4-FFF2-40B4-BE49-F238E27FC236}">
                <a16:creationId xmlns:a16="http://schemas.microsoft.com/office/drawing/2014/main" id="{29456166-E0FF-7AED-5E07-3BEBD5C54542}"/>
              </a:ext>
            </a:extLst>
          </p:cNvPr>
          <p:cNvSpPr txBox="1"/>
          <p:nvPr/>
        </p:nvSpPr>
        <p:spPr>
          <a:xfrm>
            <a:off x="4927914" y="1651641"/>
            <a:ext cx="11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100" b="1"/>
            </a:lvl1pPr>
          </a:lstStyle>
          <a:p>
            <a:r>
              <a:rPr lang="en-US" sz="1600" noProof="1">
                <a:solidFill>
                  <a:srgbClr val="9D8344"/>
                </a:solidFill>
              </a:rPr>
              <a:t>Coleta</a:t>
            </a:r>
          </a:p>
        </p:txBody>
      </p:sp>
      <p:sp>
        <p:nvSpPr>
          <p:cNvPr id="112" name="TextBox 90">
            <a:extLst>
              <a:ext uri="{FF2B5EF4-FFF2-40B4-BE49-F238E27FC236}">
                <a16:creationId xmlns:a16="http://schemas.microsoft.com/office/drawing/2014/main" id="{0F12DC4F-6DC3-A01A-D8A6-EB335D123FFB}"/>
              </a:ext>
            </a:extLst>
          </p:cNvPr>
          <p:cNvSpPr txBox="1"/>
          <p:nvPr/>
        </p:nvSpPr>
        <p:spPr>
          <a:xfrm>
            <a:off x="5740868" y="4948194"/>
            <a:ext cx="202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Armazenamento</a:t>
            </a:r>
            <a:endParaRPr lang="en-US" sz="1600" b="1" dirty="0"/>
          </a:p>
        </p:txBody>
      </p:sp>
      <p:sp>
        <p:nvSpPr>
          <p:cNvPr id="113" name="TextBox 91">
            <a:extLst>
              <a:ext uri="{FF2B5EF4-FFF2-40B4-BE49-F238E27FC236}">
                <a16:creationId xmlns:a16="http://schemas.microsoft.com/office/drawing/2014/main" id="{7031F3DF-5E0C-B72E-3E28-CDFB35455878}"/>
              </a:ext>
            </a:extLst>
          </p:cNvPr>
          <p:cNvSpPr txBox="1"/>
          <p:nvPr/>
        </p:nvSpPr>
        <p:spPr>
          <a:xfrm>
            <a:off x="6931277" y="1644926"/>
            <a:ext cx="164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9D8344"/>
                </a:solidFill>
              </a:rPr>
              <a:t>Processamento</a:t>
            </a:r>
            <a:endParaRPr lang="en-US" sz="1600" b="1" dirty="0">
              <a:solidFill>
                <a:srgbClr val="9D8344"/>
              </a:solidFill>
            </a:endParaRPr>
          </a:p>
        </p:txBody>
      </p:sp>
      <p:sp>
        <p:nvSpPr>
          <p:cNvPr id="114" name="TextBox 92">
            <a:extLst>
              <a:ext uri="{FF2B5EF4-FFF2-40B4-BE49-F238E27FC236}">
                <a16:creationId xmlns:a16="http://schemas.microsoft.com/office/drawing/2014/main" id="{1C22517B-9B4F-E3C5-CE68-5706B27C08DE}"/>
              </a:ext>
            </a:extLst>
          </p:cNvPr>
          <p:cNvSpPr txBox="1"/>
          <p:nvPr/>
        </p:nvSpPr>
        <p:spPr>
          <a:xfrm>
            <a:off x="8072218" y="4948194"/>
            <a:ext cx="174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Análise</a:t>
            </a:r>
            <a:r>
              <a:rPr lang="en-US" sz="1600" b="1" dirty="0"/>
              <a:t> </a:t>
            </a:r>
            <a:r>
              <a:rPr lang="en-US" sz="1600" b="1" dirty="0" err="1"/>
              <a:t>Preditiva</a:t>
            </a:r>
            <a:endParaRPr lang="en-US" sz="1600" b="1" dirty="0"/>
          </a:p>
        </p:txBody>
      </p:sp>
      <p:sp>
        <p:nvSpPr>
          <p:cNvPr id="115" name="TextBox 93">
            <a:extLst>
              <a:ext uri="{FF2B5EF4-FFF2-40B4-BE49-F238E27FC236}">
                <a16:creationId xmlns:a16="http://schemas.microsoft.com/office/drawing/2014/main" id="{F6A3B7F3-8934-A62A-6394-748826D78B06}"/>
              </a:ext>
            </a:extLst>
          </p:cNvPr>
          <p:cNvSpPr txBox="1"/>
          <p:nvPr/>
        </p:nvSpPr>
        <p:spPr>
          <a:xfrm>
            <a:off x="9126784" y="1651641"/>
            <a:ext cx="161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9D8344"/>
                </a:solidFill>
              </a:rPr>
              <a:t>Visualização</a:t>
            </a:r>
            <a:endParaRPr lang="en-US" sz="1600" b="1" dirty="0">
              <a:solidFill>
                <a:srgbClr val="9D8344"/>
              </a:solidFill>
            </a:endParaRPr>
          </a:p>
        </p:txBody>
      </p:sp>
      <p:cxnSp>
        <p:nvCxnSpPr>
          <p:cNvPr id="116" name="Straight Connector 96">
            <a:extLst>
              <a:ext uri="{FF2B5EF4-FFF2-40B4-BE49-F238E27FC236}">
                <a16:creationId xmlns:a16="http://schemas.microsoft.com/office/drawing/2014/main" id="{CDB0BB6D-3AAB-B584-A77B-13AA6A266F94}"/>
              </a:ext>
            </a:extLst>
          </p:cNvPr>
          <p:cNvCxnSpPr/>
          <p:nvPr/>
        </p:nvCxnSpPr>
        <p:spPr>
          <a:xfrm>
            <a:off x="4970714" y="1990955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00">
            <a:extLst>
              <a:ext uri="{FF2B5EF4-FFF2-40B4-BE49-F238E27FC236}">
                <a16:creationId xmlns:a16="http://schemas.microsoft.com/office/drawing/2014/main" id="{B0FCBA08-FEB5-922A-7632-1E8DCADEB9E0}"/>
              </a:ext>
            </a:extLst>
          </p:cNvPr>
          <p:cNvCxnSpPr/>
          <p:nvPr/>
        </p:nvCxnSpPr>
        <p:spPr>
          <a:xfrm>
            <a:off x="6226348" y="4955480"/>
            <a:ext cx="1052513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04">
            <a:extLst>
              <a:ext uri="{FF2B5EF4-FFF2-40B4-BE49-F238E27FC236}">
                <a16:creationId xmlns:a16="http://schemas.microsoft.com/office/drawing/2014/main" id="{77CC87D4-C7E2-82E5-DBBE-137BA2723963}"/>
              </a:ext>
            </a:extLst>
          </p:cNvPr>
          <p:cNvCxnSpPr/>
          <p:nvPr/>
        </p:nvCxnSpPr>
        <p:spPr>
          <a:xfrm>
            <a:off x="7181506" y="1990957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08">
            <a:extLst>
              <a:ext uri="{FF2B5EF4-FFF2-40B4-BE49-F238E27FC236}">
                <a16:creationId xmlns:a16="http://schemas.microsoft.com/office/drawing/2014/main" id="{9615D2F0-EB7B-028C-F1CD-C54F0B79B239}"/>
              </a:ext>
            </a:extLst>
          </p:cNvPr>
          <p:cNvCxnSpPr/>
          <p:nvPr/>
        </p:nvCxnSpPr>
        <p:spPr>
          <a:xfrm>
            <a:off x="8413096" y="4948196"/>
            <a:ext cx="1052513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2">
            <a:extLst>
              <a:ext uri="{FF2B5EF4-FFF2-40B4-BE49-F238E27FC236}">
                <a16:creationId xmlns:a16="http://schemas.microsoft.com/office/drawing/2014/main" id="{FD8DE334-C3E2-863B-2A8D-99AD0872790A}"/>
              </a:ext>
            </a:extLst>
          </p:cNvPr>
          <p:cNvCxnSpPr/>
          <p:nvPr/>
        </p:nvCxnSpPr>
        <p:spPr>
          <a:xfrm>
            <a:off x="9409315" y="1990954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c 40">
            <a:extLst>
              <a:ext uri="{FF2B5EF4-FFF2-40B4-BE49-F238E27FC236}">
                <a16:creationId xmlns:a16="http://schemas.microsoft.com/office/drawing/2014/main" id="{B0E2B01F-7BFD-753F-A4CC-F70CEE884F1A}"/>
              </a:ext>
            </a:extLst>
          </p:cNvPr>
          <p:cNvSpPr/>
          <p:nvPr/>
        </p:nvSpPr>
        <p:spPr>
          <a:xfrm rot="10800000">
            <a:off x="10613953" y="3046151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2" name="Straight Connector 41">
            <a:extLst>
              <a:ext uri="{FF2B5EF4-FFF2-40B4-BE49-F238E27FC236}">
                <a16:creationId xmlns:a16="http://schemas.microsoft.com/office/drawing/2014/main" id="{37D5B5ED-68AE-561A-6D5F-EF3C993FA8A4}"/>
              </a:ext>
            </a:extLst>
          </p:cNvPr>
          <p:cNvCxnSpPr>
            <a:cxnSpLocks/>
          </p:cNvCxnSpPr>
          <p:nvPr/>
        </p:nvCxnSpPr>
        <p:spPr>
          <a:xfrm>
            <a:off x="10438727" y="3472355"/>
            <a:ext cx="171327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72">
            <a:extLst>
              <a:ext uri="{FF2B5EF4-FFF2-40B4-BE49-F238E27FC236}">
                <a16:creationId xmlns:a16="http://schemas.microsoft.com/office/drawing/2014/main" id="{1D9A498E-23D0-4487-A9E7-C399BE14F3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089718" y="3912811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39">
            <a:extLst>
              <a:ext uri="{FF2B5EF4-FFF2-40B4-BE49-F238E27FC236}">
                <a16:creationId xmlns:a16="http://schemas.microsoft.com/office/drawing/2014/main" id="{5EA62F2C-520B-295F-2EAA-FFAACE52E1D2}"/>
              </a:ext>
            </a:extLst>
          </p:cNvPr>
          <p:cNvSpPr/>
          <p:nvPr/>
        </p:nvSpPr>
        <p:spPr>
          <a:xfrm>
            <a:off x="10724746" y="3156943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" name="TextBox 92">
            <a:extLst>
              <a:ext uri="{FF2B5EF4-FFF2-40B4-BE49-F238E27FC236}">
                <a16:creationId xmlns:a16="http://schemas.microsoft.com/office/drawing/2014/main" id="{6A9F720A-9751-1078-15B6-0594582644D7}"/>
              </a:ext>
            </a:extLst>
          </p:cNvPr>
          <p:cNvSpPr txBox="1"/>
          <p:nvPr/>
        </p:nvSpPr>
        <p:spPr>
          <a:xfrm>
            <a:off x="10102326" y="4953756"/>
            <a:ext cx="1951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100" b="1"/>
            </a:lvl1pPr>
          </a:lstStyle>
          <a:p>
            <a:r>
              <a:rPr lang="pt-BR" sz="1600" noProof="1"/>
              <a:t>Feedback e Melhoria </a:t>
            </a:r>
          </a:p>
          <a:p>
            <a:r>
              <a:rPr lang="pt-BR" sz="1600" noProof="1"/>
              <a:t>Contínua</a:t>
            </a:r>
            <a:endParaRPr lang="en-US" sz="1600" noProof="1"/>
          </a:p>
        </p:txBody>
      </p:sp>
      <p:cxnSp>
        <p:nvCxnSpPr>
          <p:cNvPr id="126" name="Straight Connector 108">
            <a:extLst>
              <a:ext uri="{FF2B5EF4-FFF2-40B4-BE49-F238E27FC236}">
                <a16:creationId xmlns:a16="http://schemas.microsoft.com/office/drawing/2014/main" id="{443949A3-9CDC-11DF-1D7B-6F0B6E4C6179}"/>
              </a:ext>
            </a:extLst>
          </p:cNvPr>
          <p:cNvCxnSpPr/>
          <p:nvPr/>
        </p:nvCxnSpPr>
        <p:spPr>
          <a:xfrm>
            <a:off x="10571290" y="4955481"/>
            <a:ext cx="1052513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22" descr="Coleta de dados - ícones de eletrônicos grátis">
            <a:extLst>
              <a:ext uri="{FF2B5EF4-FFF2-40B4-BE49-F238E27FC236}">
                <a16:creationId xmlns:a16="http://schemas.microsoft.com/office/drawing/2014/main" id="{C74B8AC4-F55A-CD21-7915-0EBEED0B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95" y="3255355"/>
            <a:ext cx="449184" cy="4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Armazenamento de banco de dados - ícones de computador grátis">
            <a:extLst>
              <a:ext uri="{FF2B5EF4-FFF2-40B4-BE49-F238E27FC236}">
                <a16:creationId xmlns:a16="http://schemas.microsoft.com/office/drawing/2014/main" id="{2E5551B0-E5D5-F489-366F-E7BD431A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26" y="3255355"/>
            <a:ext cx="495231" cy="4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8" descr="Processamento de dados - ícones de computador grátis">
            <a:extLst>
              <a:ext uri="{FF2B5EF4-FFF2-40B4-BE49-F238E27FC236}">
                <a16:creationId xmlns:a16="http://schemas.microsoft.com/office/drawing/2014/main" id="{B266F7C8-CE4E-F0ED-20B6-AC55BE74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56" y="3225771"/>
            <a:ext cx="509720" cy="50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Ícone de Análise preditiva Generic black outline">
            <a:extLst>
              <a:ext uri="{FF2B5EF4-FFF2-40B4-BE49-F238E27FC236}">
                <a16:creationId xmlns:a16="http://schemas.microsoft.com/office/drawing/2014/main" id="{980B5E31-18E3-CAF0-E1F2-1DE3E677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028" y="3231494"/>
            <a:ext cx="512268" cy="5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6" descr="Painel - ícones de negócios e finanças grátis">
            <a:extLst>
              <a:ext uri="{FF2B5EF4-FFF2-40B4-BE49-F238E27FC236}">
                <a16:creationId xmlns:a16="http://schemas.microsoft.com/office/drawing/2014/main" id="{CCC900DD-6F27-D47A-6549-C8859A31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597" y="3262938"/>
            <a:ext cx="495578" cy="49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4" descr="Melhoria continua - ícones de negócios e finanças grátis">
            <a:extLst>
              <a:ext uri="{FF2B5EF4-FFF2-40B4-BE49-F238E27FC236}">
                <a16:creationId xmlns:a16="http://schemas.microsoft.com/office/drawing/2014/main" id="{F7C3DD1C-884C-381C-13A1-32F1EC96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636" y="3223824"/>
            <a:ext cx="543445" cy="54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A36D534-89F5-3F5E-F559-E7DBC4B8E3EE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7BDD56-8DED-7E1A-7079-A112DFBB56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75F2969-E307-1C5D-163A-F23BF5144795}"/>
              </a:ext>
            </a:extLst>
          </p:cNvPr>
          <p:cNvSpPr/>
          <p:nvPr/>
        </p:nvSpPr>
        <p:spPr>
          <a:xfrm rot="16200000">
            <a:off x="7764083" y="-707045"/>
            <a:ext cx="6981060" cy="3490530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BDA4494D-7EAE-BAD9-74A0-E32503F0D10B}"/>
              </a:ext>
            </a:extLst>
          </p:cNvPr>
          <p:cNvGrpSpPr/>
          <p:nvPr/>
        </p:nvGrpSpPr>
        <p:grpSpPr>
          <a:xfrm>
            <a:off x="-681242" y="3998781"/>
            <a:ext cx="4346839" cy="4346839"/>
            <a:chOff x="0" y="0"/>
            <a:chExt cx="6350000" cy="6350000"/>
          </a:xfrm>
          <a:solidFill>
            <a:schemeClr val="bg1">
              <a:lumMod val="95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2D3053B-6A99-8988-D26C-4C375B2202F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90" name="Arc 33">
            <a:extLst>
              <a:ext uri="{FF2B5EF4-FFF2-40B4-BE49-F238E27FC236}">
                <a16:creationId xmlns:a16="http://schemas.microsoft.com/office/drawing/2014/main" id="{79ED982F-4D36-3490-0F33-55A9130AF23C}"/>
              </a:ext>
            </a:extLst>
          </p:cNvPr>
          <p:cNvSpPr/>
          <p:nvPr/>
        </p:nvSpPr>
        <p:spPr>
          <a:xfrm>
            <a:off x="8059043" y="3216344"/>
            <a:ext cx="882051" cy="882051"/>
          </a:xfrm>
          <a:prstGeom prst="arc">
            <a:avLst>
              <a:gd name="adj1" fmla="val 15956854"/>
              <a:gd name="adj2" fmla="val 10795556"/>
            </a:avLst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1" name="Straight Connector 34">
            <a:extLst>
              <a:ext uri="{FF2B5EF4-FFF2-40B4-BE49-F238E27FC236}">
                <a16:creationId xmlns:a16="http://schemas.microsoft.com/office/drawing/2014/main" id="{398A33BF-E1A0-98D8-03DB-D195A003FB90}"/>
              </a:ext>
            </a:extLst>
          </p:cNvPr>
          <p:cNvCxnSpPr>
            <a:cxnSpLocks/>
          </p:cNvCxnSpPr>
          <p:nvPr/>
        </p:nvCxnSpPr>
        <p:spPr>
          <a:xfrm flipH="1" flipV="1">
            <a:off x="7347981" y="3677689"/>
            <a:ext cx="720000" cy="1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35">
            <a:extLst>
              <a:ext uri="{FF2B5EF4-FFF2-40B4-BE49-F238E27FC236}">
                <a16:creationId xmlns:a16="http://schemas.microsoft.com/office/drawing/2014/main" id="{0CE41315-D185-1E80-BEB8-DCE193CF2F83}"/>
              </a:ext>
            </a:extLst>
          </p:cNvPr>
          <p:cNvCxnSpPr>
            <a:cxnSpLocks/>
          </p:cNvCxnSpPr>
          <p:nvPr/>
        </p:nvCxnSpPr>
        <p:spPr>
          <a:xfrm flipV="1">
            <a:off x="8465329" y="2231281"/>
            <a:ext cx="0" cy="1000454"/>
          </a:xfrm>
          <a:prstGeom prst="line">
            <a:avLst/>
          </a:prstGeom>
          <a:ln w="38100">
            <a:solidFill>
              <a:srgbClr val="9D83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36">
            <a:extLst>
              <a:ext uri="{FF2B5EF4-FFF2-40B4-BE49-F238E27FC236}">
                <a16:creationId xmlns:a16="http://schemas.microsoft.com/office/drawing/2014/main" id="{3F36853B-BB33-7879-6DBC-B1186D8FA871}"/>
              </a:ext>
            </a:extLst>
          </p:cNvPr>
          <p:cNvSpPr/>
          <p:nvPr/>
        </p:nvSpPr>
        <p:spPr>
          <a:xfrm>
            <a:off x="8169836" y="3327136"/>
            <a:ext cx="660466" cy="660466"/>
          </a:xfrm>
          <a:prstGeom prst="ellipse">
            <a:avLst/>
          </a:prstGeom>
          <a:solidFill>
            <a:srgbClr val="9D8344"/>
          </a:solidFill>
          <a:ln>
            <a:solidFill>
              <a:srgbClr val="9D83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4" name="Arc 40">
            <a:extLst>
              <a:ext uri="{FF2B5EF4-FFF2-40B4-BE49-F238E27FC236}">
                <a16:creationId xmlns:a16="http://schemas.microsoft.com/office/drawing/2014/main" id="{0D73B556-55FF-B115-A175-82329F8799B3}"/>
              </a:ext>
            </a:extLst>
          </p:cNvPr>
          <p:cNvSpPr/>
          <p:nvPr/>
        </p:nvSpPr>
        <p:spPr>
          <a:xfrm rot="10800000">
            <a:off x="6445957" y="3252252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5" name="Straight Connector 41">
            <a:extLst>
              <a:ext uri="{FF2B5EF4-FFF2-40B4-BE49-F238E27FC236}">
                <a16:creationId xmlns:a16="http://schemas.microsoft.com/office/drawing/2014/main" id="{13D8C20A-A223-E4C6-CE81-D92D4267153A}"/>
              </a:ext>
            </a:extLst>
          </p:cNvPr>
          <p:cNvCxnSpPr>
            <a:cxnSpLocks/>
          </p:cNvCxnSpPr>
          <p:nvPr/>
        </p:nvCxnSpPr>
        <p:spPr>
          <a:xfrm>
            <a:off x="5744578" y="3698776"/>
            <a:ext cx="720000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2">
            <a:extLst>
              <a:ext uri="{FF2B5EF4-FFF2-40B4-BE49-F238E27FC236}">
                <a16:creationId xmlns:a16="http://schemas.microsoft.com/office/drawing/2014/main" id="{BE7B233D-B639-A115-BBB8-70E36B4031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21722" y="4118912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39">
            <a:extLst>
              <a:ext uri="{FF2B5EF4-FFF2-40B4-BE49-F238E27FC236}">
                <a16:creationId xmlns:a16="http://schemas.microsoft.com/office/drawing/2014/main" id="{8B1A6DA0-A357-03A2-76FC-0A75E306C18A}"/>
              </a:ext>
            </a:extLst>
          </p:cNvPr>
          <p:cNvSpPr/>
          <p:nvPr/>
        </p:nvSpPr>
        <p:spPr>
          <a:xfrm>
            <a:off x="6556750" y="3363044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Arc 74">
            <a:extLst>
              <a:ext uri="{FF2B5EF4-FFF2-40B4-BE49-F238E27FC236}">
                <a16:creationId xmlns:a16="http://schemas.microsoft.com/office/drawing/2014/main" id="{7C21C9A5-DBE5-8074-2D7A-9E8A79555245}"/>
              </a:ext>
            </a:extLst>
          </p:cNvPr>
          <p:cNvSpPr/>
          <p:nvPr/>
        </p:nvSpPr>
        <p:spPr>
          <a:xfrm>
            <a:off x="4851810" y="3256984"/>
            <a:ext cx="882051" cy="882051"/>
          </a:xfrm>
          <a:prstGeom prst="arc">
            <a:avLst>
              <a:gd name="adj1" fmla="val 15956854"/>
              <a:gd name="adj2" fmla="val 10795556"/>
            </a:avLst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9" name="Straight Connector 75">
            <a:extLst>
              <a:ext uri="{FF2B5EF4-FFF2-40B4-BE49-F238E27FC236}">
                <a16:creationId xmlns:a16="http://schemas.microsoft.com/office/drawing/2014/main" id="{F352866A-DA84-3DBF-1EB6-5D0B8B95E0F0}"/>
              </a:ext>
            </a:extLst>
          </p:cNvPr>
          <p:cNvCxnSpPr>
            <a:cxnSpLocks/>
          </p:cNvCxnSpPr>
          <p:nvPr/>
        </p:nvCxnSpPr>
        <p:spPr>
          <a:xfrm flipH="1">
            <a:off x="4121105" y="3712556"/>
            <a:ext cx="720000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6">
            <a:extLst>
              <a:ext uri="{FF2B5EF4-FFF2-40B4-BE49-F238E27FC236}">
                <a16:creationId xmlns:a16="http://schemas.microsoft.com/office/drawing/2014/main" id="{16778170-5B95-C5E9-A6D3-7C68004E7DE3}"/>
              </a:ext>
            </a:extLst>
          </p:cNvPr>
          <p:cNvCxnSpPr>
            <a:cxnSpLocks/>
          </p:cNvCxnSpPr>
          <p:nvPr/>
        </p:nvCxnSpPr>
        <p:spPr>
          <a:xfrm flipV="1">
            <a:off x="5258096" y="2271921"/>
            <a:ext cx="0" cy="1000454"/>
          </a:xfrm>
          <a:prstGeom prst="line">
            <a:avLst/>
          </a:prstGeom>
          <a:ln w="38100">
            <a:solidFill>
              <a:srgbClr val="9D83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77">
            <a:extLst>
              <a:ext uri="{FF2B5EF4-FFF2-40B4-BE49-F238E27FC236}">
                <a16:creationId xmlns:a16="http://schemas.microsoft.com/office/drawing/2014/main" id="{E87BBB46-785C-33F1-9899-65B9283165BB}"/>
              </a:ext>
            </a:extLst>
          </p:cNvPr>
          <p:cNvSpPr/>
          <p:nvPr/>
        </p:nvSpPr>
        <p:spPr>
          <a:xfrm>
            <a:off x="4962603" y="3367776"/>
            <a:ext cx="660466" cy="660466"/>
          </a:xfrm>
          <a:prstGeom prst="ellipse">
            <a:avLst/>
          </a:prstGeom>
          <a:solidFill>
            <a:srgbClr val="9D8344"/>
          </a:solidFill>
          <a:ln>
            <a:solidFill>
              <a:srgbClr val="9D83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Arc 81">
            <a:extLst>
              <a:ext uri="{FF2B5EF4-FFF2-40B4-BE49-F238E27FC236}">
                <a16:creationId xmlns:a16="http://schemas.microsoft.com/office/drawing/2014/main" id="{A3F4A7C7-CFA8-508F-0B0A-69BAAD819337}"/>
              </a:ext>
            </a:extLst>
          </p:cNvPr>
          <p:cNvSpPr/>
          <p:nvPr/>
        </p:nvSpPr>
        <p:spPr>
          <a:xfrm rot="10800000">
            <a:off x="3248700" y="3286549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3" name="Straight Connector 82">
            <a:extLst>
              <a:ext uri="{FF2B5EF4-FFF2-40B4-BE49-F238E27FC236}">
                <a16:creationId xmlns:a16="http://schemas.microsoft.com/office/drawing/2014/main" id="{45B68B34-C5FE-03B1-1DF2-51B728D2CC67}"/>
              </a:ext>
            </a:extLst>
          </p:cNvPr>
          <p:cNvCxnSpPr>
            <a:cxnSpLocks/>
          </p:cNvCxnSpPr>
          <p:nvPr/>
        </p:nvCxnSpPr>
        <p:spPr>
          <a:xfrm>
            <a:off x="2530381" y="3712753"/>
            <a:ext cx="720000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83">
            <a:extLst>
              <a:ext uri="{FF2B5EF4-FFF2-40B4-BE49-F238E27FC236}">
                <a16:creationId xmlns:a16="http://schemas.microsoft.com/office/drawing/2014/main" id="{F0F9FB69-0F27-000B-DC3A-F578EC8298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24465" y="4153209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80">
            <a:extLst>
              <a:ext uri="{FF2B5EF4-FFF2-40B4-BE49-F238E27FC236}">
                <a16:creationId xmlns:a16="http://schemas.microsoft.com/office/drawing/2014/main" id="{604CDDF7-78A4-6A0E-8ADE-B3A17E710EB1}"/>
              </a:ext>
            </a:extLst>
          </p:cNvPr>
          <p:cNvSpPr/>
          <p:nvPr/>
        </p:nvSpPr>
        <p:spPr>
          <a:xfrm>
            <a:off x="3359492" y="3397341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6" name="Group 13">
            <a:extLst>
              <a:ext uri="{FF2B5EF4-FFF2-40B4-BE49-F238E27FC236}">
                <a16:creationId xmlns:a16="http://schemas.microsoft.com/office/drawing/2014/main" id="{0FC8F441-C545-5F79-56EA-A7E3B9B871DE}"/>
              </a:ext>
            </a:extLst>
          </p:cNvPr>
          <p:cNvGrpSpPr/>
          <p:nvPr/>
        </p:nvGrpSpPr>
        <p:grpSpPr>
          <a:xfrm>
            <a:off x="1325607" y="2259675"/>
            <a:ext cx="1200308" cy="1867114"/>
            <a:chOff x="0" y="1753726"/>
            <a:chExt cx="1600410" cy="2489485"/>
          </a:xfrm>
        </p:grpSpPr>
        <p:sp>
          <p:nvSpPr>
            <p:cNvPr id="107" name="Arc 85">
              <a:extLst>
                <a:ext uri="{FF2B5EF4-FFF2-40B4-BE49-F238E27FC236}">
                  <a16:creationId xmlns:a16="http://schemas.microsoft.com/office/drawing/2014/main" id="{C8FE0829-2CCC-AA66-AC6B-C439F629876F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>
              <a:solidFill>
                <a:srgbClr val="9D83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8" name="Straight Connector 86">
              <a:extLst>
                <a:ext uri="{FF2B5EF4-FFF2-40B4-BE49-F238E27FC236}">
                  <a16:creationId xmlns:a16="http://schemas.microsoft.com/office/drawing/2014/main" id="{A8C00639-1A77-45F6-7497-23B7985423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>
              <a:solidFill>
                <a:srgbClr val="9D83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87">
              <a:extLst>
                <a:ext uri="{FF2B5EF4-FFF2-40B4-BE49-F238E27FC236}">
                  <a16:creationId xmlns:a16="http://schemas.microsoft.com/office/drawing/2014/main" id="{B263FECF-F7FF-CB45-7F3D-64016725B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solidFill>
                <a:srgbClr val="9D83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88">
              <a:extLst>
                <a:ext uri="{FF2B5EF4-FFF2-40B4-BE49-F238E27FC236}">
                  <a16:creationId xmlns:a16="http://schemas.microsoft.com/office/drawing/2014/main" id="{0011ECCF-6BC8-C43A-F0C9-A514C17485B8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solidFill>
              <a:srgbClr val="9D8344"/>
            </a:solidFill>
            <a:ln>
              <a:solidFill>
                <a:srgbClr val="9D83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1" name="TextBox 89">
            <a:extLst>
              <a:ext uri="{FF2B5EF4-FFF2-40B4-BE49-F238E27FC236}">
                <a16:creationId xmlns:a16="http://schemas.microsoft.com/office/drawing/2014/main" id="{29456166-E0FF-7AED-5E07-3BEBD5C54542}"/>
              </a:ext>
            </a:extLst>
          </p:cNvPr>
          <p:cNvSpPr txBox="1"/>
          <p:nvPr/>
        </p:nvSpPr>
        <p:spPr>
          <a:xfrm>
            <a:off x="1430602" y="1876648"/>
            <a:ext cx="11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100" b="1"/>
            </a:lvl1pPr>
          </a:lstStyle>
          <a:p>
            <a:r>
              <a:rPr lang="en-US" sz="1600" noProof="1">
                <a:solidFill>
                  <a:srgbClr val="9D8344"/>
                </a:solidFill>
              </a:rPr>
              <a:t>Coleta</a:t>
            </a:r>
          </a:p>
        </p:txBody>
      </p:sp>
      <p:sp>
        <p:nvSpPr>
          <p:cNvPr id="112" name="TextBox 90">
            <a:extLst>
              <a:ext uri="{FF2B5EF4-FFF2-40B4-BE49-F238E27FC236}">
                <a16:creationId xmlns:a16="http://schemas.microsoft.com/office/drawing/2014/main" id="{0F12DC4F-6DC3-A01A-D8A6-EB335D123FFB}"/>
              </a:ext>
            </a:extLst>
          </p:cNvPr>
          <p:cNvSpPr txBox="1"/>
          <p:nvPr/>
        </p:nvSpPr>
        <p:spPr>
          <a:xfrm>
            <a:off x="2677989" y="5229361"/>
            <a:ext cx="202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Armazenamento</a:t>
            </a:r>
            <a:endParaRPr lang="en-US" sz="1600" b="1" dirty="0"/>
          </a:p>
        </p:txBody>
      </p:sp>
      <p:sp>
        <p:nvSpPr>
          <p:cNvPr id="113" name="TextBox 91">
            <a:extLst>
              <a:ext uri="{FF2B5EF4-FFF2-40B4-BE49-F238E27FC236}">
                <a16:creationId xmlns:a16="http://schemas.microsoft.com/office/drawing/2014/main" id="{7031F3DF-5E0C-B72E-3E28-CDFB35455878}"/>
              </a:ext>
            </a:extLst>
          </p:cNvPr>
          <p:cNvSpPr txBox="1"/>
          <p:nvPr/>
        </p:nvSpPr>
        <p:spPr>
          <a:xfrm>
            <a:off x="4413312" y="1889656"/>
            <a:ext cx="164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9D8344"/>
                </a:solidFill>
              </a:rPr>
              <a:t>Processamento</a:t>
            </a:r>
            <a:endParaRPr lang="en-US" sz="1600" b="1" dirty="0">
              <a:solidFill>
                <a:srgbClr val="9D8344"/>
              </a:solidFill>
            </a:endParaRPr>
          </a:p>
        </p:txBody>
      </p:sp>
      <p:sp>
        <p:nvSpPr>
          <p:cNvPr id="114" name="TextBox 92">
            <a:extLst>
              <a:ext uri="{FF2B5EF4-FFF2-40B4-BE49-F238E27FC236}">
                <a16:creationId xmlns:a16="http://schemas.microsoft.com/office/drawing/2014/main" id="{1C22517B-9B4F-E3C5-CE68-5706B27C08DE}"/>
              </a:ext>
            </a:extLst>
          </p:cNvPr>
          <p:cNvSpPr txBox="1"/>
          <p:nvPr/>
        </p:nvSpPr>
        <p:spPr>
          <a:xfrm>
            <a:off x="6049580" y="5165127"/>
            <a:ext cx="174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Análise</a:t>
            </a:r>
            <a:r>
              <a:rPr lang="en-US" sz="1600" b="1" dirty="0"/>
              <a:t> </a:t>
            </a:r>
            <a:r>
              <a:rPr lang="en-US" sz="1600" b="1" dirty="0" err="1"/>
              <a:t>Preditiva</a:t>
            </a:r>
            <a:endParaRPr lang="en-US" sz="1600" b="1" dirty="0"/>
          </a:p>
        </p:txBody>
      </p:sp>
      <p:sp>
        <p:nvSpPr>
          <p:cNvPr id="115" name="TextBox 93">
            <a:extLst>
              <a:ext uri="{FF2B5EF4-FFF2-40B4-BE49-F238E27FC236}">
                <a16:creationId xmlns:a16="http://schemas.microsoft.com/office/drawing/2014/main" id="{F6A3B7F3-8934-A62A-6394-748826D78B06}"/>
              </a:ext>
            </a:extLst>
          </p:cNvPr>
          <p:cNvSpPr txBox="1"/>
          <p:nvPr/>
        </p:nvSpPr>
        <p:spPr>
          <a:xfrm>
            <a:off x="7652786" y="1858414"/>
            <a:ext cx="161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9D8344"/>
                </a:solidFill>
              </a:rPr>
              <a:t>Visualização</a:t>
            </a:r>
            <a:endParaRPr lang="en-US" sz="1600" b="1" dirty="0">
              <a:solidFill>
                <a:srgbClr val="9D8344"/>
              </a:solidFill>
            </a:endParaRPr>
          </a:p>
        </p:txBody>
      </p:sp>
      <p:cxnSp>
        <p:nvCxnSpPr>
          <p:cNvPr id="116" name="Straight Connector 96">
            <a:extLst>
              <a:ext uri="{FF2B5EF4-FFF2-40B4-BE49-F238E27FC236}">
                <a16:creationId xmlns:a16="http://schemas.microsoft.com/office/drawing/2014/main" id="{CDB0BB6D-3AAB-B584-A77B-13AA6A266F94}"/>
              </a:ext>
            </a:extLst>
          </p:cNvPr>
          <p:cNvCxnSpPr/>
          <p:nvPr/>
        </p:nvCxnSpPr>
        <p:spPr>
          <a:xfrm>
            <a:off x="1473402" y="2215962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00">
            <a:extLst>
              <a:ext uri="{FF2B5EF4-FFF2-40B4-BE49-F238E27FC236}">
                <a16:creationId xmlns:a16="http://schemas.microsoft.com/office/drawing/2014/main" id="{B0FCBA08-FEB5-922A-7632-1E8DCADEB9E0}"/>
              </a:ext>
            </a:extLst>
          </p:cNvPr>
          <p:cNvCxnSpPr/>
          <p:nvPr/>
        </p:nvCxnSpPr>
        <p:spPr>
          <a:xfrm>
            <a:off x="3198206" y="5206710"/>
            <a:ext cx="1052513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04">
            <a:extLst>
              <a:ext uri="{FF2B5EF4-FFF2-40B4-BE49-F238E27FC236}">
                <a16:creationId xmlns:a16="http://schemas.microsoft.com/office/drawing/2014/main" id="{77CC87D4-C7E2-82E5-DBBE-137BA2723963}"/>
              </a:ext>
            </a:extLst>
          </p:cNvPr>
          <p:cNvCxnSpPr/>
          <p:nvPr/>
        </p:nvCxnSpPr>
        <p:spPr>
          <a:xfrm>
            <a:off x="4681348" y="2228210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08">
            <a:extLst>
              <a:ext uri="{FF2B5EF4-FFF2-40B4-BE49-F238E27FC236}">
                <a16:creationId xmlns:a16="http://schemas.microsoft.com/office/drawing/2014/main" id="{9615D2F0-EB7B-028C-F1CD-C54F0B79B239}"/>
              </a:ext>
            </a:extLst>
          </p:cNvPr>
          <p:cNvCxnSpPr/>
          <p:nvPr/>
        </p:nvCxnSpPr>
        <p:spPr>
          <a:xfrm>
            <a:off x="6390458" y="5165129"/>
            <a:ext cx="1052513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2">
            <a:extLst>
              <a:ext uri="{FF2B5EF4-FFF2-40B4-BE49-F238E27FC236}">
                <a16:creationId xmlns:a16="http://schemas.microsoft.com/office/drawing/2014/main" id="{FD8DE334-C3E2-863B-2A8D-99AD0872790A}"/>
              </a:ext>
            </a:extLst>
          </p:cNvPr>
          <p:cNvCxnSpPr/>
          <p:nvPr/>
        </p:nvCxnSpPr>
        <p:spPr>
          <a:xfrm>
            <a:off x="7914997" y="2187567"/>
            <a:ext cx="1052513" cy="0"/>
          </a:xfrm>
          <a:prstGeom prst="line">
            <a:avLst/>
          </a:prstGeom>
          <a:ln w="38100">
            <a:solidFill>
              <a:srgbClr val="9D83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c 40">
            <a:extLst>
              <a:ext uri="{FF2B5EF4-FFF2-40B4-BE49-F238E27FC236}">
                <a16:creationId xmlns:a16="http://schemas.microsoft.com/office/drawing/2014/main" id="{B0E2B01F-7BFD-753F-A4CC-F70CEE884F1A}"/>
              </a:ext>
            </a:extLst>
          </p:cNvPr>
          <p:cNvSpPr/>
          <p:nvPr/>
        </p:nvSpPr>
        <p:spPr>
          <a:xfrm rot="10800000">
            <a:off x="9637795" y="3222444"/>
            <a:ext cx="882051" cy="882051"/>
          </a:xfrm>
          <a:prstGeom prst="arc">
            <a:avLst>
              <a:gd name="adj1" fmla="val 10895"/>
              <a:gd name="adj2" fmla="val 15969831"/>
            </a:avLst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2" name="Straight Connector 41">
            <a:extLst>
              <a:ext uri="{FF2B5EF4-FFF2-40B4-BE49-F238E27FC236}">
                <a16:creationId xmlns:a16="http://schemas.microsoft.com/office/drawing/2014/main" id="{37D5B5ED-68AE-561A-6D5F-EF3C993FA8A4}"/>
              </a:ext>
            </a:extLst>
          </p:cNvPr>
          <p:cNvCxnSpPr>
            <a:cxnSpLocks/>
          </p:cNvCxnSpPr>
          <p:nvPr/>
        </p:nvCxnSpPr>
        <p:spPr>
          <a:xfrm>
            <a:off x="8944408" y="3668968"/>
            <a:ext cx="720000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72">
            <a:extLst>
              <a:ext uri="{FF2B5EF4-FFF2-40B4-BE49-F238E27FC236}">
                <a16:creationId xmlns:a16="http://schemas.microsoft.com/office/drawing/2014/main" id="{1D9A498E-23D0-4487-A9E7-C399BE14F3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13560" y="4089104"/>
            <a:ext cx="0" cy="1000454"/>
          </a:xfrm>
          <a:prstGeom prst="line">
            <a:avLst/>
          </a:prstGeom>
          <a:ln w="38100">
            <a:solidFill>
              <a:srgbClr val="002E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39">
            <a:extLst>
              <a:ext uri="{FF2B5EF4-FFF2-40B4-BE49-F238E27FC236}">
                <a16:creationId xmlns:a16="http://schemas.microsoft.com/office/drawing/2014/main" id="{5EA62F2C-520B-295F-2EAA-FFAACE52E1D2}"/>
              </a:ext>
            </a:extLst>
          </p:cNvPr>
          <p:cNvSpPr/>
          <p:nvPr/>
        </p:nvSpPr>
        <p:spPr>
          <a:xfrm>
            <a:off x="9748588" y="3333236"/>
            <a:ext cx="660466" cy="660466"/>
          </a:xfrm>
          <a:prstGeom prst="ellipse">
            <a:avLst/>
          </a:prstGeom>
          <a:solidFill>
            <a:srgbClr val="002E44"/>
          </a:solidFill>
          <a:ln>
            <a:solidFill>
              <a:srgbClr val="002E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" name="TextBox 92">
            <a:extLst>
              <a:ext uri="{FF2B5EF4-FFF2-40B4-BE49-F238E27FC236}">
                <a16:creationId xmlns:a16="http://schemas.microsoft.com/office/drawing/2014/main" id="{6A9F720A-9751-1078-15B6-0594582644D7}"/>
              </a:ext>
            </a:extLst>
          </p:cNvPr>
          <p:cNvSpPr txBox="1"/>
          <p:nvPr/>
        </p:nvSpPr>
        <p:spPr>
          <a:xfrm>
            <a:off x="8409241" y="5117771"/>
            <a:ext cx="349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100" b="1"/>
            </a:lvl1pPr>
          </a:lstStyle>
          <a:p>
            <a:r>
              <a:rPr lang="pt-BR" sz="1600" noProof="1"/>
              <a:t>Feedback e Melhoria Contínua</a:t>
            </a:r>
            <a:endParaRPr lang="en-US" sz="1600" noProof="1"/>
          </a:p>
        </p:txBody>
      </p:sp>
      <p:cxnSp>
        <p:nvCxnSpPr>
          <p:cNvPr id="126" name="Straight Connector 108">
            <a:extLst>
              <a:ext uri="{FF2B5EF4-FFF2-40B4-BE49-F238E27FC236}">
                <a16:creationId xmlns:a16="http://schemas.microsoft.com/office/drawing/2014/main" id="{443949A3-9CDC-11DF-1D7B-6F0B6E4C6179}"/>
              </a:ext>
            </a:extLst>
          </p:cNvPr>
          <p:cNvCxnSpPr/>
          <p:nvPr/>
        </p:nvCxnSpPr>
        <p:spPr>
          <a:xfrm>
            <a:off x="9595132" y="5131774"/>
            <a:ext cx="1052513" cy="0"/>
          </a:xfrm>
          <a:prstGeom prst="line">
            <a:avLst/>
          </a:prstGeom>
          <a:ln w="38100">
            <a:solidFill>
              <a:srgbClr val="002E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22" descr="Coleta de dados - ícones de eletrônicos grátis">
            <a:extLst>
              <a:ext uri="{FF2B5EF4-FFF2-40B4-BE49-F238E27FC236}">
                <a16:creationId xmlns:a16="http://schemas.microsoft.com/office/drawing/2014/main" id="{C74B8AC4-F55A-CD21-7915-0EBEED0B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83" y="3480362"/>
            <a:ext cx="449184" cy="4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Armazenamento de banco de dados - ícones de computador grátis">
            <a:extLst>
              <a:ext uri="{FF2B5EF4-FFF2-40B4-BE49-F238E27FC236}">
                <a16:creationId xmlns:a16="http://schemas.microsoft.com/office/drawing/2014/main" id="{2E5551B0-E5D5-F489-366F-E7BD431A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84" y="3506585"/>
            <a:ext cx="495231" cy="4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8" descr="Processamento de dados - ícones de computador grátis">
            <a:extLst>
              <a:ext uri="{FF2B5EF4-FFF2-40B4-BE49-F238E27FC236}">
                <a16:creationId xmlns:a16="http://schemas.microsoft.com/office/drawing/2014/main" id="{B266F7C8-CE4E-F0ED-20B6-AC55BE74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8" y="3463024"/>
            <a:ext cx="509720" cy="50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Ícone de Análise preditiva Generic black outline">
            <a:extLst>
              <a:ext uri="{FF2B5EF4-FFF2-40B4-BE49-F238E27FC236}">
                <a16:creationId xmlns:a16="http://schemas.microsoft.com/office/drawing/2014/main" id="{980B5E31-18E3-CAF0-E1F2-1DE3E677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90" y="3448427"/>
            <a:ext cx="512268" cy="5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6" descr="Painel - ícones de negócios e finanças grátis">
            <a:extLst>
              <a:ext uri="{FF2B5EF4-FFF2-40B4-BE49-F238E27FC236}">
                <a16:creationId xmlns:a16="http://schemas.microsoft.com/office/drawing/2014/main" id="{CCC900DD-6F27-D47A-6549-C8859A31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79" y="3459551"/>
            <a:ext cx="495578" cy="49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4" descr="Melhoria continua - ícones de negócios e finanças grátis">
            <a:extLst>
              <a:ext uri="{FF2B5EF4-FFF2-40B4-BE49-F238E27FC236}">
                <a16:creationId xmlns:a16="http://schemas.microsoft.com/office/drawing/2014/main" id="{F7C3DD1C-884C-381C-13A1-32F1EC96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478" y="3400117"/>
            <a:ext cx="543445" cy="54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0B1739C8-2C46-EF21-CF80-4DC33E084B4A}"/>
              </a:ext>
            </a:extLst>
          </p:cNvPr>
          <p:cNvSpPr txBox="1"/>
          <p:nvPr/>
        </p:nvSpPr>
        <p:spPr>
          <a:xfrm>
            <a:off x="294640" y="284480"/>
            <a:ext cx="9885680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ARQUITETURA TÉCNICA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9109C46-8F15-7896-E6EB-39FC6564B5C1}"/>
              </a:ext>
            </a:extLst>
          </p:cNvPr>
          <p:cNvSpPr txBox="1"/>
          <p:nvPr/>
        </p:nvSpPr>
        <p:spPr>
          <a:xfrm>
            <a:off x="2415123" y="5532041"/>
            <a:ext cx="24690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uma plataforma e computação em nuvem (Azure) para implantação de um Data Warehouse para armazenamento estruturado. </a:t>
            </a:r>
            <a:endParaRPr lang="en-US" sz="105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71">
            <a:extLst>
              <a:ext uri="{FF2B5EF4-FFF2-40B4-BE49-F238E27FC236}">
                <a16:creationId xmlns:a16="http://schemas.microsoft.com/office/drawing/2014/main" id="{E13C4F02-B639-6E7B-9373-13B7780CCC4F}"/>
              </a:ext>
            </a:extLst>
          </p:cNvPr>
          <p:cNvSpPr txBox="1"/>
          <p:nvPr/>
        </p:nvSpPr>
        <p:spPr>
          <a:xfrm>
            <a:off x="978718" y="1663468"/>
            <a:ext cx="266907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1"/>
              <a:t>Arquivo csv. enviado pela instituição</a:t>
            </a: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B9B2D9A-E128-F9F0-02AA-464B65E39A8A}"/>
              </a:ext>
            </a:extLst>
          </p:cNvPr>
          <p:cNvSpPr txBox="1"/>
          <p:nvPr/>
        </p:nvSpPr>
        <p:spPr>
          <a:xfrm>
            <a:off x="4371333" y="1462474"/>
            <a:ext cx="1773526" cy="5078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Uso do </a:t>
            </a:r>
            <a:r>
              <a:rPr lang="pt-BR" sz="900" b="1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Azure SQL Database </a:t>
            </a:r>
            <a:r>
              <a:rPr lang="pt-BR" sz="9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para transformação de dados de forma automatizada e escalável.</a:t>
            </a:r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D90112B5-68E1-1ED3-C152-4CFF88CDD0AC}"/>
              </a:ext>
            </a:extLst>
          </p:cNvPr>
          <p:cNvSpPr txBox="1"/>
          <p:nvPr/>
        </p:nvSpPr>
        <p:spPr>
          <a:xfrm>
            <a:off x="5605396" y="5448132"/>
            <a:ext cx="25462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1"/>
              <a:t>Implementação de modelos de Machine Learning com Python.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245E13E4-0F57-ED7B-5D21-0C3EF9A2E826}"/>
              </a:ext>
            </a:extLst>
          </p:cNvPr>
          <p:cNvSpPr txBox="1"/>
          <p:nvPr/>
        </p:nvSpPr>
        <p:spPr>
          <a:xfrm>
            <a:off x="7461025" y="1317959"/>
            <a:ext cx="196045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1"/>
              <a:t>Dashboards criados com Power BI para visualização interativa dos resultados</a:t>
            </a:r>
            <a:endParaRPr lang="en-US" noProof="1"/>
          </a:p>
        </p:txBody>
      </p:sp>
      <p:sp>
        <p:nvSpPr>
          <p:cNvPr id="15" name="TextBox 71">
            <a:extLst>
              <a:ext uri="{FF2B5EF4-FFF2-40B4-BE49-F238E27FC236}">
                <a16:creationId xmlns:a16="http://schemas.microsoft.com/office/drawing/2014/main" id="{0100F8D1-FE79-4B07-C482-0D148CAA614D}"/>
              </a:ext>
            </a:extLst>
          </p:cNvPr>
          <p:cNvSpPr txBox="1"/>
          <p:nvPr/>
        </p:nvSpPr>
        <p:spPr>
          <a:xfrm>
            <a:off x="8907192" y="5403856"/>
            <a:ext cx="25462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noProof="1"/>
              <a:t>Monitoramento automatizado dos modelos com MLflow. </a:t>
            </a:r>
          </a:p>
        </p:txBody>
      </p:sp>
      <p:pic>
        <p:nvPicPr>
          <p:cNvPr id="16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83EAB662-3C88-C50E-5A5D-ECACBB1F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7931">
            <a:off x="287249" y="3503631"/>
            <a:ext cx="3350421" cy="46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51F09D-DE16-3981-20CF-B19AB120C22C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50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BBB8190-B875-83B1-0DFB-207F9FB8EB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556662A9-A3BE-EA31-034B-1125831432A5}"/>
              </a:ext>
            </a:extLst>
          </p:cNvPr>
          <p:cNvSpPr/>
          <p:nvPr/>
        </p:nvSpPr>
        <p:spPr>
          <a:xfrm>
            <a:off x="-1165801" y="3614570"/>
            <a:ext cx="6981060" cy="3490530"/>
          </a:xfrm>
          <a:custGeom>
            <a:avLst/>
            <a:gdLst/>
            <a:ahLst/>
            <a:cxnLst/>
            <a:rect l="l" t="t" r="r" b="b"/>
            <a:pathLst>
              <a:path w="10471590" h="5235795">
                <a:moveTo>
                  <a:pt x="0" y="0"/>
                </a:moveTo>
                <a:lnTo>
                  <a:pt x="10471589" y="0"/>
                </a:lnTo>
                <a:lnTo>
                  <a:pt x="10471589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D1B43A3B-9760-6D59-4A9A-2825238BD95F}"/>
              </a:ext>
            </a:extLst>
          </p:cNvPr>
          <p:cNvGrpSpPr/>
          <p:nvPr/>
        </p:nvGrpSpPr>
        <p:grpSpPr>
          <a:xfrm>
            <a:off x="7509474" y="-2882721"/>
            <a:ext cx="6780320" cy="6780320"/>
            <a:chOff x="0" y="0"/>
            <a:chExt cx="6350000" cy="6350000"/>
          </a:xfrm>
          <a:solidFill>
            <a:schemeClr val="bg1">
              <a:lumMod val="95000"/>
              <a:alpha val="55000"/>
            </a:schemeClr>
          </a:solidFill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BEB2971E-DF44-A505-F8CF-352E0614986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sz="1200"/>
            </a:p>
          </p:txBody>
        </p:sp>
      </p:grpSp>
      <p:pic>
        <p:nvPicPr>
          <p:cNvPr id="47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86D4516D-2A59-4603-FD51-B866F341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74124">
            <a:off x="7815262" y="-1616395"/>
            <a:ext cx="448496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>
            <a:extLst>
              <a:ext uri="{FF2B5EF4-FFF2-40B4-BE49-F238E27FC236}">
                <a16:creationId xmlns:a16="http://schemas.microsoft.com/office/drawing/2014/main" id="{EBA277B6-38B0-9D29-AF75-9CF976C8A41B}"/>
              </a:ext>
            </a:extLst>
          </p:cNvPr>
          <p:cNvSpPr/>
          <p:nvPr/>
        </p:nvSpPr>
        <p:spPr>
          <a:xfrm>
            <a:off x="0" y="0"/>
            <a:ext cx="12192000" cy="1130679"/>
          </a:xfrm>
          <a:prstGeom prst="rect">
            <a:avLst/>
          </a:prstGeom>
          <a:solidFill>
            <a:srgbClr val="F1EEEE"/>
          </a:solidFill>
          <a:effectLst/>
        </p:spPr>
        <p:txBody>
          <a:bodyPr/>
          <a:lstStyle/>
          <a:p>
            <a:endParaRPr lang="pt-BR" sz="1200"/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09146E6-ACD8-4E92-7286-5B9EAE8C08FF}"/>
              </a:ext>
            </a:extLst>
          </p:cNvPr>
          <p:cNvSpPr txBox="1"/>
          <p:nvPr/>
        </p:nvSpPr>
        <p:spPr>
          <a:xfrm>
            <a:off x="294640" y="284480"/>
            <a:ext cx="9885680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 spc="-93" dirty="0">
                <a:solidFill>
                  <a:srgbClr val="002E44"/>
                </a:solidFill>
                <a:latin typeface="Antonio Bold"/>
                <a:ea typeface="Antonio Bold"/>
                <a:cs typeface="Antonio Bold"/>
                <a:sym typeface="Antonio Bold"/>
              </a:rPr>
              <a:t>ARQUITETURA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3B2130C-5CED-CA68-3CA6-00A1E02E4B5D}"/>
              </a:ext>
            </a:extLst>
          </p:cNvPr>
          <p:cNvSpPr/>
          <p:nvPr/>
        </p:nvSpPr>
        <p:spPr>
          <a:xfrm>
            <a:off x="2769914" y="1787511"/>
            <a:ext cx="3642691" cy="3671551"/>
          </a:xfrm>
          <a:prstGeom prst="rect">
            <a:avLst/>
          </a:prstGeom>
          <a:solidFill>
            <a:srgbClr val="002E44">
              <a:alpha val="38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0568175-352E-1105-8DC3-C14F9E487143}"/>
              </a:ext>
            </a:extLst>
          </p:cNvPr>
          <p:cNvSpPr/>
          <p:nvPr/>
        </p:nvSpPr>
        <p:spPr>
          <a:xfrm>
            <a:off x="969995" y="1856584"/>
            <a:ext cx="1539942" cy="3507129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662C4E9-7B9E-E480-A891-E894336111D5}"/>
              </a:ext>
            </a:extLst>
          </p:cNvPr>
          <p:cNvGrpSpPr/>
          <p:nvPr/>
        </p:nvGrpSpPr>
        <p:grpSpPr>
          <a:xfrm>
            <a:off x="1275002" y="3120453"/>
            <a:ext cx="1027820" cy="1288055"/>
            <a:chOff x="604091" y="2233914"/>
            <a:chExt cx="1027820" cy="1288055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AD97255-49FF-244A-D6E9-51DC590C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91" y="2233914"/>
              <a:ext cx="759990" cy="71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7E90F3A0-123E-851B-16F5-3468E691C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183" y="2951544"/>
              <a:ext cx="423728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67DC8E8-2DAD-84BF-58E8-73E0CB8CA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73" y="3121859"/>
              <a:ext cx="423728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B62ED6A-B995-1B51-A6F0-D1BDF2C54E23}"/>
              </a:ext>
            </a:extLst>
          </p:cNvPr>
          <p:cNvSpPr txBox="1"/>
          <p:nvPr/>
        </p:nvSpPr>
        <p:spPr>
          <a:xfrm>
            <a:off x="1011814" y="5581333"/>
            <a:ext cx="1454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Fonte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296A96-98E6-D8F3-DDEE-8EA3CD44F3F5}"/>
              </a:ext>
            </a:extLst>
          </p:cNvPr>
          <p:cNvSpPr txBox="1"/>
          <p:nvPr/>
        </p:nvSpPr>
        <p:spPr>
          <a:xfrm>
            <a:off x="2891225" y="5513645"/>
            <a:ext cx="153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Ingestão e </a:t>
            </a:r>
          </a:p>
          <a:p>
            <a:pPr algn="ctr"/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Armazenamento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E3ACA85-3FCE-8AFB-E1A5-045016B6FD1F}"/>
              </a:ext>
            </a:extLst>
          </p:cNvPr>
          <p:cNvSpPr/>
          <p:nvPr/>
        </p:nvSpPr>
        <p:spPr>
          <a:xfrm>
            <a:off x="2884120" y="1856584"/>
            <a:ext cx="1539942" cy="3507129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360BA0-9FD7-1557-571D-12A9E27EF340}"/>
              </a:ext>
            </a:extLst>
          </p:cNvPr>
          <p:cNvSpPr txBox="1"/>
          <p:nvPr/>
        </p:nvSpPr>
        <p:spPr>
          <a:xfrm>
            <a:off x="4838120" y="5570899"/>
            <a:ext cx="147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Processamento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ECAD232-DF71-365B-D170-E44567FD1A2E}"/>
              </a:ext>
            </a:extLst>
          </p:cNvPr>
          <p:cNvSpPr txBox="1"/>
          <p:nvPr/>
        </p:nvSpPr>
        <p:spPr>
          <a:xfrm>
            <a:off x="9464507" y="5567048"/>
            <a:ext cx="1221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Visualização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017DEAC-C019-408A-E2D5-B5C0759FB059}"/>
              </a:ext>
            </a:extLst>
          </p:cNvPr>
          <p:cNvSpPr txBox="1"/>
          <p:nvPr/>
        </p:nvSpPr>
        <p:spPr>
          <a:xfrm>
            <a:off x="6943967" y="5476340"/>
            <a:ext cx="173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Análise Preditiva  </a:t>
            </a:r>
            <a:r>
              <a:rPr lang="pt-BR" sz="1400" b="1" noProof="1">
                <a:solidFill>
                  <a:schemeClr val="bg2">
                    <a:lumMod val="25000"/>
                  </a:schemeClr>
                </a:solidFill>
              </a:rPr>
              <a:t>Melhoria Contínua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151EE5D-2F72-660D-3084-2D6BCFB7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17" y="2605767"/>
            <a:ext cx="1143640" cy="33013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D8BD852-F887-02B8-6F9C-070360EBF812}"/>
              </a:ext>
            </a:extLst>
          </p:cNvPr>
          <p:cNvGrpSpPr/>
          <p:nvPr/>
        </p:nvGrpSpPr>
        <p:grpSpPr>
          <a:xfrm>
            <a:off x="2926880" y="3362068"/>
            <a:ext cx="1433073" cy="1202439"/>
            <a:chOff x="4822923" y="2534844"/>
            <a:chExt cx="1818003" cy="1503258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pic>
          <p:nvPicPr>
            <p:cNvPr id="30" name="Picture 6" descr="Integração do Azure Data Studio Integration à HubSpot | Conecte-os hoje">
              <a:extLst>
                <a:ext uri="{FF2B5EF4-FFF2-40B4-BE49-F238E27FC236}">
                  <a16:creationId xmlns:a16="http://schemas.microsoft.com/office/drawing/2014/main" id="{B9FF630E-84DF-B874-FC43-5D5B6C0B3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466" y="2534844"/>
              <a:ext cx="1050649" cy="105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63F63FB-22B4-A3C8-A418-C8A41D6B71E6}"/>
                </a:ext>
              </a:extLst>
            </p:cNvPr>
            <p:cNvSpPr txBox="1"/>
            <p:nvPr/>
          </p:nvSpPr>
          <p:spPr>
            <a:xfrm>
              <a:off x="4822923" y="3657000"/>
              <a:ext cx="1818003" cy="381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Azure Data Studio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29040455-5C48-B0E7-9D86-B4A2F7242AC1}"/>
              </a:ext>
            </a:extLst>
          </p:cNvPr>
          <p:cNvSpPr/>
          <p:nvPr/>
        </p:nvSpPr>
        <p:spPr>
          <a:xfrm>
            <a:off x="4759333" y="1856584"/>
            <a:ext cx="1539942" cy="3507129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5614748-BFF7-DBCA-579B-650C2927356D}"/>
              </a:ext>
            </a:extLst>
          </p:cNvPr>
          <p:cNvSpPr/>
          <p:nvPr/>
        </p:nvSpPr>
        <p:spPr>
          <a:xfrm>
            <a:off x="6981060" y="1900234"/>
            <a:ext cx="1647527" cy="3463479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16" descr="What is Python And What Jobs Can You Get With it? | CIAT">
            <a:extLst>
              <a:ext uri="{FF2B5EF4-FFF2-40B4-BE49-F238E27FC236}">
                <a16:creationId xmlns:a16="http://schemas.microsoft.com/office/drawing/2014/main" id="{161BE363-6F2C-2155-522E-F56A0FD2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79" y="2655033"/>
            <a:ext cx="1747087" cy="98273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9C64ADEB-45C0-1EB9-9CFD-364F48153322}"/>
              </a:ext>
            </a:extLst>
          </p:cNvPr>
          <p:cNvSpPr/>
          <p:nvPr/>
        </p:nvSpPr>
        <p:spPr>
          <a:xfrm>
            <a:off x="9429873" y="1900234"/>
            <a:ext cx="1539942" cy="3463479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Picture 10" descr="Power BI Logo: valor, história, PNG">
            <a:extLst>
              <a:ext uri="{FF2B5EF4-FFF2-40B4-BE49-F238E27FC236}">
                <a16:creationId xmlns:a16="http://schemas.microsoft.com/office/drawing/2014/main" id="{06F4543E-CDEB-0265-5272-3DC96DAC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02" y="3019460"/>
            <a:ext cx="1358017" cy="76388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5830DB6-F101-7EAD-3505-F959CE9F7A3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521512" y="3610148"/>
            <a:ext cx="362608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B5B1EA0-6C9A-04FC-5EBC-2AD63F4EEF04}"/>
              </a:ext>
            </a:extLst>
          </p:cNvPr>
          <p:cNvCxnSpPr/>
          <p:nvPr/>
        </p:nvCxnSpPr>
        <p:spPr>
          <a:xfrm>
            <a:off x="4424062" y="3626455"/>
            <a:ext cx="33527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874554A6-0488-D939-956E-9CB16A2AEC59}"/>
              </a:ext>
            </a:extLst>
          </p:cNvPr>
          <p:cNvCxnSpPr>
            <a:cxnSpLocks/>
          </p:cNvCxnSpPr>
          <p:nvPr/>
        </p:nvCxnSpPr>
        <p:spPr>
          <a:xfrm>
            <a:off x="6308587" y="3610148"/>
            <a:ext cx="70673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BE0BEE7-7ACC-5C31-5AE9-D6F598D59E6C}"/>
              </a:ext>
            </a:extLst>
          </p:cNvPr>
          <p:cNvSpPr txBox="1"/>
          <p:nvPr/>
        </p:nvSpPr>
        <p:spPr>
          <a:xfrm>
            <a:off x="3621248" y="1453501"/>
            <a:ext cx="172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2E44"/>
                </a:solidFill>
              </a:rPr>
              <a:t>Azure Data Services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D45D26C-6A00-75FC-11A1-BB96D4BF29E5}"/>
              </a:ext>
            </a:extLst>
          </p:cNvPr>
          <p:cNvSpPr txBox="1"/>
          <p:nvPr/>
        </p:nvSpPr>
        <p:spPr>
          <a:xfrm>
            <a:off x="4683926" y="3937465"/>
            <a:ext cx="162613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dirty="0"/>
              <a:t>Azure SQL </a:t>
            </a:r>
            <a:r>
              <a:rPr lang="pt-BR" dirty="0" err="1"/>
              <a:t>Database</a:t>
            </a:r>
            <a:endParaRPr lang="pt-BR" dirty="0"/>
          </a:p>
        </p:txBody>
      </p:sp>
      <p:pic>
        <p:nvPicPr>
          <p:cNvPr id="46" name="Picture 24" descr="SQL Database (generic) | Microsoft Azure Color">
            <a:extLst>
              <a:ext uri="{FF2B5EF4-FFF2-40B4-BE49-F238E27FC236}">
                <a16:creationId xmlns:a16="http://schemas.microsoft.com/office/drawing/2014/main" id="{7E7260CD-86B2-7EEB-A2EC-FA3F3899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51" y="3066326"/>
            <a:ext cx="808404" cy="80840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B560C49-9892-47DE-39D6-46AA1E39F6D7}"/>
              </a:ext>
            </a:extLst>
          </p:cNvPr>
          <p:cNvSpPr/>
          <p:nvPr/>
        </p:nvSpPr>
        <p:spPr>
          <a:xfrm>
            <a:off x="4652878" y="6558008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MLflow: A Tool for Managing the Machine Learning Lifecycle">
            <a:extLst>
              <a:ext uri="{FF2B5EF4-FFF2-40B4-BE49-F238E27FC236}">
                <a16:creationId xmlns:a16="http://schemas.microsoft.com/office/drawing/2014/main" id="{2963E3F5-6EBA-BD64-D1EA-C37143C9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958" y="4067643"/>
            <a:ext cx="1235353" cy="4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0" name="Conector de Seta Reta 4099">
            <a:extLst>
              <a:ext uri="{FF2B5EF4-FFF2-40B4-BE49-F238E27FC236}">
                <a16:creationId xmlns:a16="http://schemas.microsoft.com/office/drawing/2014/main" id="{EFBD0EB5-57A6-D0E7-D05C-160A287493AF}"/>
              </a:ext>
            </a:extLst>
          </p:cNvPr>
          <p:cNvCxnSpPr>
            <a:cxnSpLocks/>
          </p:cNvCxnSpPr>
          <p:nvPr/>
        </p:nvCxnSpPr>
        <p:spPr>
          <a:xfrm>
            <a:off x="8678366" y="3610148"/>
            <a:ext cx="70673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3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14E264C-F6BC-B5B0-D859-D199882E9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6" name="AutoShape 4">
            <a:extLst>
              <a:ext uri="{FF2B5EF4-FFF2-40B4-BE49-F238E27FC236}">
                <a16:creationId xmlns:a16="http://schemas.microsoft.com/office/drawing/2014/main" id="{4D372C12-6B3C-D84D-52AC-E53F53D83DE7}"/>
              </a:ext>
            </a:extLst>
          </p:cNvPr>
          <p:cNvSpPr/>
          <p:nvPr/>
        </p:nvSpPr>
        <p:spPr>
          <a:xfrm>
            <a:off x="-22526" y="0"/>
            <a:ext cx="3418983" cy="6858001"/>
          </a:xfrm>
          <a:prstGeom prst="rect">
            <a:avLst/>
          </a:prstGeom>
          <a:solidFill>
            <a:srgbClr val="002E44"/>
          </a:solidFill>
        </p:spPr>
        <p:txBody>
          <a:bodyPr/>
          <a:lstStyle/>
          <a:p>
            <a:endParaRPr lang="pt-BR" sz="1200"/>
          </a:p>
        </p:txBody>
      </p:sp>
      <p:sp>
        <p:nvSpPr>
          <p:cNvPr id="63" name="TextBox 63"/>
          <p:cNvSpPr txBox="1"/>
          <p:nvPr/>
        </p:nvSpPr>
        <p:spPr>
          <a:xfrm>
            <a:off x="0" y="6036630"/>
            <a:ext cx="3418984" cy="63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2800" b="1" spc="-93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DESENVOLVIMENTO</a:t>
            </a:r>
          </a:p>
        </p:txBody>
      </p:sp>
      <p:pic>
        <p:nvPicPr>
          <p:cNvPr id="65" name="Picture 16" descr="linha de conexão global abstrata para elemento de design de tecnologia  16586632 PNG">
            <a:extLst>
              <a:ext uri="{FF2B5EF4-FFF2-40B4-BE49-F238E27FC236}">
                <a16:creationId xmlns:a16="http://schemas.microsoft.com/office/drawing/2014/main" id="{A8CC233C-3240-FC6E-8CB5-8EE03500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07036" y="0"/>
            <a:ext cx="4484964" cy="69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Agrupar 89">
            <a:extLst>
              <a:ext uri="{FF2B5EF4-FFF2-40B4-BE49-F238E27FC236}">
                <a16:creationId xmlns:a16="http://schemas.microsoft.com/office/drawing/2014/main" id="{7B3B9D9A-1FC8-B3B7-592B-14A2BA76351C}"/>
              </a:ext>
            </a:extLst>
          </p:cNvPr>
          <p:cNvGrpSpPr/>
          <p:nvPr/>
        </p:nvGrpSpPr>
        <p:grpSpPr>
          <a:xfrm>
            <a:off x="-136187" y="-184825"/>
            <a:ext cx="2033080" cy="5972782"/>
            <a:chOff x="-136187" y="-184825"/>
            <a:chExt cx="2033080" cy="5972782"/>
          </a:xfrm>
        </p:grpSpPr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E262D44E-7E8C-4C32-CE61-133B7C08A531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V="1">
              <a:off x="0" y="4962388"/>
              <a:ext cx="849888" cy="825569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E269C6E1-EFE1-C50F-7838-24D0937F195E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515566" y="3238029"/>
              <a:ext cx="413425" cy="1533388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9D98346-4025-CCE1-203E-B501CEC9351F}"/>
                </a:ext>
              </a:extLst>
            </p:cNvPr>
            <p:cNvCxnSpPr>
              <a:cxnSpLocks/>
              <a:stCxn id="82" idx="7"/>
              <a:endCxn id="81" idx="3"/>
            </p:cNvCxnSpPr>
            <p:nvPr/>
          </p:nvCxnSpPr>
          <p:spPr>
            <a:xfrm flipV="1">
              <a:off x="565486" y="1786307"/>
              <a:ext cx="1140436" cy="1266897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948283A-31A7-593F-6323-7B57AD5613ED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 flipV="1">
              <a:off x="-136187" y="-184825"/>
              <a:ext cx="1842109" cy="1812926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E31B3AA4-3615-5B3E-113B-1D51B929499D}"/>
                </a:ext>
              </a:extLst>
            </p:cNvPr>
            <p:cNvSpPr/>
            <p:nvPr/>
          </p:nvSpPr>
          <p:spPr>
            <a:xfrm>
              <a:off x="1673157" y="1595336"/>
              <a:ext cx="223736" cy="223736"/>
            </a:xfrm>
            <a:prstGeom prst="ellipse">
              <a:avLst/>
            </a:prstGeom>
            <a:solidFill>
              <a:srgbClr val="002E44"/>
            </a:solidFill>
            <a:ln>
              <a:solidFill>
                <a:srgbClr val="9D83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7B9AE85F-A6F8-4281-0472-A53A013C4579}"/>
                </a:ext>
              </a:extLst>
            </p:cNvPr>
            <p:cNvSpPr/>
            <p:nvPr/>
          </p:nvSpPr>
          <p:spPr>
            <a:xfrm>
              <a:off x="374515" y="3020439"/>
              <a:ext cx="223736" cy="223736"/>
            </a:xfrm>
            <a:prstGeom prst="ellipse">
              <a:avLst/>
            </a:prstGeom>
            <a:solidFill>
              <a:srgbClr val="002E44"/>
            </a:solidFill>
            <a:ln>
              <a:solidFill>
                <a:srgbClr val="9D83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A62CE587-F756-4BA4-CEF2-9C8C8918BE22}"/>
                </a:ext>
              </a:extLst>
            </p:cNvPr>
            <p:cNvSpPr/>
            <p:nvPr/>
          </p:nvSpPr>
          <p:spPr>
            <a:xfrm>
              <a:off x="817123" y="4771417"/>
              <a:ext cx="223736" cy="223736"/>
            </a:xfrm>
            <a:prstGeom prst="ellipse">
              <a:avLst/>
            </a:prstGeom>
            <a:solidFill>
              <a:srgbClr val="002E44"/>
            </a:solidFill>
            <a:ln>
              <a:solidFill>
                <a:srgbClr val="9D83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C142ECDA-7323-0A6F-F0C8-E55F7F1DAF47}"/>
              </a:ext>
            </a:extLst>
          </p:cNvPr>
          <p:cNvGrpSpPr/>
          <p:nvPr/>
        </p:nvGrpSpPr>
        <p:grpSpPr>
          <a:xfrm>
            <a:off x="2414897" y="-1"/>
            <a:ext cx="223736" cy="5692074"/>
            <a:chOff x="2414897" y="-1"/>
            <a:chExt cx="223736" cy="5692074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A22FDCEC-F4AF-8657-82AF-D341A4F6D983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2526765" y="-1"/>
              <a:ext cx="0" cy="2307888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85A3C6D0-1311-F3B1-7513-0B7456BE6F78}"/>
                </a:ext>
              </a:extLst>
            </p:cNvPr>
            <p:cNvSpPr/>
            <p:nvPr/>
          </p:nvSpPr>
          <p:spPr>
            <a:xfrm>
              <a:off x="2414897" y="2307887"/>
              <a:ext cx="223736" cy="223736"/>
            </a:xfrm>
            <a:prstGeom prst="ellipse">
              <a:avLst/>
            </a:prstGeom>
            <a:solidFill>
              <a:srgbClr val="002E44"/>
            </a:solidFill>
            <a:ln>
              <a:solidFill>
                <a:srgbClr val="9D83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563D82D2-41F2-1DF6-086D-E6A68AC1ED22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V="1">
              <a:off x="2526765" y="2556560"/>
              <a:ext cx="0" cy="2911777"/>
            </a:xfrm>
            <a:prstGeom prst="line">
              <a:avLst/>
            </a:prstGeom>
            <a:ln>
              <a:solidFill>
                <a:srgbClr val="9D834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EA68FA81-C884-EAC1-203E-BB3A051CB34A}"/>
                </a:ext>
              </a:extLst>
            </p:cNvPr>
            <p:cNvSpPr/>
            <p:nvPr/>
          </p:nvSpPr>
          <p:spPr>
            <a:xfrm>
              <a:off x="2414897" y="5468337"/>
              <a:ext cx="223736" cy="223736"/>
            </a:xfrm>
            <a:prstGeom prst="ellipse">
              <a:avLst/>
            </a:prstGeom>
            <a:solidFill>
              <a:srgbClr val="002E44"/>
            </a:solidFill>
            <a:ln>
              <a:solidFill>
                <a:srgbClr val="9D83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42" name="Rectangle">
            <a:extLst>
              <a:ext uri="{FF2B5EF4-FFF2-40B4-BE49-F238E27FC236}">
                <a16:creationId xmlns:a16="http://schemas.microsoft.com/office/drawing/2014/main" id="{D5DB059A-9ED4-C303-9EAA-BEB60374C968}"/>
              </a:ext>
            </a:extLst>
          </p:cNvPr>
          <p:cNvSpPr/>
          <p:nvPr/>
        </p:nvSpPr>
        <p:spPr>
          <a:xfrm>
            <a:off x="5495086" y="3329667"/>
            <a:ext cx="1117622" cy="1752600"/>
          </a:xfrm>
          <a:custGeom>
            <a:avLst/>
            <a:gdLst>
              <a:gd name="connsiteX0" fmla="*/ 0 w 1117622"/>
              <a:gd name="connsiteY0" fmla="*/ 0 h 1533123"/>
              <a:gd name="connsiteX1" fmla="*/ 1117622 w 1117622"/>
              <a:gd name="connsiteY1" fmla="*/ 0 h 1533123"/>
              <a:gd name="connsiteX2" fmla="*/ 1117622 w 1117622"/>
              <a:gd name="connsiteY2" fmla="*/ 1533123 h 1533123"/>
              <a:gd name="connsiteX3" fmla="*/ 0 w 1117622"/>
              <a:gd name="connsiteY3" fmla="*/ 1533123 h 1533123"/>
              <a:gd name="connsiteX4" fmla="*/ 0 w 1117622"/>
              <a:gd name="connsiteY4" fmla="*/ 0 h 1533123"/>
              <a:gd name="connsiteX0" fmla="*/ 0 w 1117622"/>
              <a:gd name="connsiteY0" fmla="*/ 0 h 1533123"/>
              <a:gd name="connsiteX1" fmla="*/ 1117622 w 1117622"/>
              <a:gd name="connsiteY1" fmla="*/ 0 h 1533123"/>
              <a:gd name="connsiteX2" fmla="*/ 1117622 w 1117622"/>
              <a:gd name="connsiteY2" fmla="*/ 1533123 h 1533123"/>
              <a:gd name="connsiteX3" fmla="*/ 517595 w 1117622"/>
              <a:gd name="connsiteY3" fmla="*/ 1532106 h 1533123"/>
              <a:gd name="connsiteX4" fmla="*/ 0 w 1117622"/>
              <a:gd name="connsiteY4" fmla="*/ 1533123 h 1533123"/>
              <a:gd name="connsiteX5" fmla="*/ 0 w 1117622"/>
              <a:gd name="connsiteY5" fmla="*/ 0 h 1533123"/>
              <a:gd name="connsiteX0" fmla="*/ 0 w 1117622"/>
              <a:gd name="connsiteY0" fmla="*/ 0 h 1752600"/>
              <a:gd name="connsiteX1" fmla="*/ 1117622 w 1117622"/>
              <a:gd name="connsiteY1" fmla="*/ 0 h 1752600"/>
              <a:gd name="connsiteX2" fmla="*/ 1117622 w 1117622"/>
              <a:gd name="connsiteY2" fmla="*/ 1533123 h 1752600"/>
              <a:gd name="connsiteX3" fmla="*/ 1036404 w 1117622"/>
              <a:gd name="connsiteY3" fmla="*/ 1752600 h 1752600"/>
              <a:gd name="connsiteX4" fmla="*/ 0 w 1117622"/>
              <a:gd name="connsiteY4" fmla="*/ 1533123 h 1752600"/>
              <a:gd name="connsiteX5" fmla="*/ 0 w 1117622"/>
              <a:gd name="connsiteY5" fmla="*/ 0 h 1752600"/>
              <a:gd name="connsiteX0" fmla="*/ 0 w 1117622"/>
              <a:gd name="connsiteY0" fmla="*/ 0 h 1752600"/>
              <a:gd name="connsiteX1" fmla="*/ 1117622 w 1117622"/>
              <a:gd name="connsiteY1" fmla="*/ 0 h 1752600"/>
              <a:gd name="connsiteX2" fmla="*/ 1117622 w 1117622"/>
              <a:gd name="connsiteY2" fmla="*/ 1533123 h 1752600"/>
              <a:gd name="connsiteX3" fmla="*/ 1036404 w 1117622"/>
              <a:gd name="connsiteY3" fmla="*/ 1752600 h 1752600"/>
              <a:gd name="connsiteX4" fmla="*/ 0 w 1117622"/>
              <a:gd name="connsiteY4" fmla="*/ 1533123 h 1752600"/>
              <a:gd name="connsiteX5" fmla="*/ 0 w 1117622"/>
              <a:gd name="connsiteY5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622" h="1752600">
                <a:moveTo>
                  <a:pt x="0" y="0"/>
                </a:moveTo>
                <a:lnTo>
                  <a:pt x="1117622" y="0"/>
                </a:lnTo>
                <a:lnTo>
                  <a:pt x="1117622" y="1533123"/>
                </a:lnTo>
                <a:lnTo>
                  <a:pt x="1036404" y="1752600"/>
                </a:lnTo>
                <a:lnTo>
                  <a:pt x="0" y="1533123"/>
                </a:lnTo>
                <a:lnTo>
                  <a:pt x="0" y="0"/>
                </a:lnTo>
                <a:close/>
              </a:path>
            </a:pathLst>
          </a:cu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3" name="Shape">
            <a:extLst>
              <a:ext uri="{FF2B5EF4-FFF2-40B4-BE49-F238E27FC236}">
                <a16:creationId xmlns:a16="http://schemas.microsoft.com/office/drawing/2014/main" id="{2449AE55-8A99-8A50-386E-D4762CB4F0EC}"/>
              </a:ext>
            </a:extLst>
          </p:cNvPr>
          <p:cNvSpPr/>
          <p:nvPr/>
        </p:nvSpPr>
        <p:spPr>
          <a:xfrm>
            <a:off x="5495086" y="1052688"/>
            <a:ext cx="1117622" cy="558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4828" y="0"/>
                  <a:pt x="0" y="9684"/>
                  <a:pt x="0" y="21600"/>
                </a:cubicBezTo>
                <a:lnTo>
                  <a:pt x="21600" y="21600"/>
                </a:lnTo>
                <a:cubicBezTo>
                  <a:pt x="21600" y="9684"/>
                  <a:pt x="16760" y="0"/>
                  <a:pt x="10794" y="0"/>
                </a:cubicBezTo>
                <a:close/>
              </a:path>
            </a:pathLst>
          </a:cu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4" name="Shape">
            <a:extLst>
              <a:ext uri="{FF2B5EF4-FFF2-40B4-BE49-F238E27FC236}">
                <a16:creationId xmlns:a16="http://schemas.microsoft.com/office/drawing/2014/main" id="{FAA93AF6-35AB-27BE-C26F-C35B486FD606}"/>
              </a:ext>
            </a:extLst>
          </p:cNvPr>
          <p:cNvSpPr/>
          <p:nvPr/>
        </p:nvSpPr>
        <p:spPr>
          <a:xfrm>
            <a:off x="5157529" y="3317391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5" name="Shape">
            <a:extLst>
              <a:ext uri="{FF2B5EF4-FFF2-40B4-BE49-F238E27FC236}">
                <a16:creationId xmlns:a16="http://schemas.microsoft.com/office/drawing/2014/main" id="{56407060-9011-62E3-B877-5C9EBAE46774}"/>
              </a:ext>
            </a:extLst>
          </p:cNvPr>
          <p:cNvSpPr/>
          <p:nvPr/>
        </p:nvSpPr>
        <p:spPr>
          <a:xfrm>
            <a:off x="5157529" y="1598918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46" name="Group 29">
            <a:extLst>
              <a:ext uri="{FF2B5EF4-FFF2-40B4-BE49-F238E27FC236}">
                <a16:creationId xmlns:a16="http://schemas.microsoft.com/office/drawing/2014/main" id="{38EDD183-5250-C754-ADEE-9887C375D743}"/>
              </a:ext>
            </a:extLst>
          </p:cNvPr>
          <p:cNvGrpSpPr/>
          <p:nvPr/>
        </p:nvGrpSpPr>
        <p:grpSpPr>
          <a:xfrm>
            <a:off x="5264637" y="1963853"/>
            <a:ext cx="1541957" cy="888384"/>
            <a:chOff x="297662" y="2720099"/>
            <a:chExt cx="2975111" cy="888384"/>
          </a:xfrm>
        </p:grpSpPr>
        <p:sp>
          <p:nvSpPr>
            <p:cNvPr id="1047" name="TextBox 37">
              <a:extLst>
                <a:ext uri="{FF2B5EF4-FFF2-40B4-BE49-F238E27FC236}">
                  <a16:creationId xmlns:a16="http://schemas.microsoft.com/office/drawing/2014/main" id="{3DFC50A5-9233-8B1D-D237-4D5D46C0025E}"/>
                </a:ext>
              </a:extLst>
            </p:cNvPr>
            <p:cNvSpPr txBox="1"/>
            <p:nvPr/>
          </p:nvSpPr>
          <p:spPr>
            <a:xfrm>
              <a:off x="332936" y="2720099"/>
              <a:ext cx="2926080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noProof="1"/>
                <a:t>Planejamento</a:t>
              </a:r>
            </a:p>
          </p:txBody>
        </p:sp>
        <p:sp>
          <p:nvSpPr>
            <p:cNvPr id="1048" name="TextBox 38">
              <a:extLst>
                <a:ext uri="{FF2B5EF4-FFF2-40B4-BE49-F238E27FC236}">
                  <a16:creationId xmlns:a16="http://schemas.microsoft.com/office/drawing/2014/main" id="{D32FEC3F-EABC-06A2-BA5A-E2555F7B5B61}"/>
                </a:ext>
              </a:extLst>
            </p:cNvPr>
            <p:cNvSpPr txBox="1"/>
            <p:nvPr/>
          </p:nvSpPr>
          <p:spPr>
            <a:xfrm>
              <a:off x="297662" y="3146818"/>
              <a:ext cx="2975111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necessidades, desejos e informações técnicas 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9" name="TextBox 2">
            <a:extLst>
              <a:ext uri="{FF2B5EF4-FFF2-40B4-BE49-F238E27FC236}">
                <a16:creationId xmlns:a16="http://schemas.microsoft.com/office/drawing/2014/main" id="{AA8EA7CF-6465-9DFC-F2D4-75FBEDCB5B52}"/>
              </a:ext>
            </a:extLst>
          </p:cNvPr>
          <p:cNvSpPr txBox="1"/>
          <p:nvPr/>
        </p:nvSpPr>
        <p:spPr>
          <a:xfrm>
            <a:off x="5778822" y="1100248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1050" name="Rectangle">
            <a:extLst>
              <a:ext uri="{FF2B5EF4-FFF2-40B4-BE49-F238E27FC236}">
                <a16:creationId xmlns:a16="http://schemas.microsoft.com/office/drawing/2014/main" id="{ECC3EDBA-6D72-72F3-CCCE-0381625C0734}"/>
              </a:ext>
            </a:extLst>
          </p:cNvPr>
          <p:cNvSpPr/>
          <p:nvPr/>
        </p:nvSpPr>
        <p:spPr>
          <a:xfrm>
            <a:off x="7448559" y="3329667"/>
            <a:ext cx="1117622" cy="1700719"/>
          </a:xfrm>
          <a:custGeom>
            <a:avLst/>
            <a:gdLst>
              <a:gd name="connsiteX0" fmla="*/ 0 w 1117622"/>
              <a:gd name="connsiteY0" fmla="*/ 0 h 1470523"/>
              <a:gd name="connsiteX1" fmla="*/ 1117622 w 1117622"/>
              <a:gd name="connsiteY1" fmla="*/ 0 h 1470523"/>
              <a:gd name="connsiteX2" fmla="*/ 1117622 w 1117622"/>
              <a:gd name="connsiteY2" fmla="*/ 1470523 h 1470523"/>
              <a:gd name="connsiteX3" fmla="*/ 0 w 1117622"/>
              <a:gd name="connsiteY3" fmla="*/ 1470523 h 1470523"/>
              <a:gd name="connsiteX4" fmla="*/ 0 w 1117622"/>
              <a:gd name="connsiteY4" fmla="*/ 0 h 1470523"/>
              <a:gd name="connsiteX0" fmla="*/ 0 w 1117622"/>
              <a:gd name="connsiteY0" fmla="*/ 0 h 1473740"/>
              <a:gd name="connsiteX1" fmla="*/ 1117622 w 1117622"/>
              <a:gd name="connsiteY1" fmla="*/ 0 h 1473740"/>
              <a:gd name="connsiteX2" fmla="*/ 1117622 w 1117622"/>
              <a:gd name="connsiteY2" fmla="*/ 1470523 h 1473740"/>
              <a:gd name="connsiteX3" fmla="*/ 907023 w 1117622"/>
              <a:gd name="connsiteY3" fmla="*/ 1473740 h 1473740"/>
              <a:gd name="connsiteX4" fmla="*/ 0 w 1117622"/>
              <a:gd name="connsiteY4" fmla="*/ 1470523 h 1473740"/>
              <a:gd name="connsiteX5" fmla="*/ 0 w 1117622"/>
              <a:gd name="connsiteY5" fmla="*/ 0 h 1473740"/>
              <a:gd name="connsiteX0" fmla="*/ 0 w 1117622"/>
              <a:gd name="connsiteY0" fmla="*/ 0 h 1700719"/>
              <a:gd name="connsiteX1" fmla="*/ 1117622 w 1117622"/>
              <a:gd name="connsiteY1" fmla="*/ 0 h 1700719"/>
              <a:gd name="connsiteX2" fmla="*/ 1117622 w 1117622"/>
              <a:gd name="connsiteY2" fmla="*/ 1470523 h 1700719"/>
              <a:gd name="connsiteX3" fmla="*/ 1036725 w 1117622"/>
              <a:gd name="connsiteY3" fmla="*/ 1700719 h 1700719"/>
              <a:gd name="connsiteX4" fmla="*/ 0 w 1117622"/>
              <a:gd name="connsiteY4" fmla="*/ 1470523 h 1700719"/>
              <a:gd name="connsiteX5" fmla="*/ 0 w 1117622"/>
              <a:gd name="connsiteY5" fmla="*/ 0 h 170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622" h="1700719">
                <a:moveTo>
                  <a:pt x="0" y="0"/>
                </a:moveTo>
                <a:lnTo>
                  <a:pt x="1117622" y="0"/>
                </a:lnTo>
                <a:lnTo>
                  <a:pt x="1117622" y="1470523"/>
                </a:lnTo>
                <a:lnTo>
                  <a:pt x="1036725" y="1700719"/>
                </a:lnTo>
                <a:lnTo>
                  <a:pt x="0" y="1470523"/>
                </a:lnTo>
                <a:lnTo>
                  <a:pt x="0" y="0"/>
                </a:lnTo>
                <a:close/>
              </a:path>
            </a:pathLst>
          </a:custGeom>
          <a:solidFill>
            <a:srgbClr val="004F76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Shape">
            <a:extLst>
              <a:ext uri="{FF2B5EF4-FFF2-40B4-BE49-F238E27FC236}">
                <a16:creationId xmlns:a16="http://schemas.microsoft.com/office/drawing/2014/main" id="{52F1654E-0ADA-5B64-7480-3E1560D5E54D}"/>
              </a:ext>
            </a:extLst>
          </p:cNvPr>
          <p:cNvSpPr/>
          <p:nvPr/>
        </p:nvSpPr>
        <p:spPr>
          <a:xfrm>
            <a:off x="7446781" y="1052688"/>
            <a:ext cx="1117622" cy="558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4828" y="0"/>
                  <a:pt x="0" y="9684"/>
                  <a:pt x="0" y="21600"/>
                </a:cubicBezTo>
                <a:lnTo>
                  <a:pt x="21600" y="21600"/>
                </a:lnTo>
                <a:cubicBezTo>
                  <a:pt x="21588" y="9684"/>
                  <a:pt x="16760" y="0"/>
                  <a:pt x="10794" y="0"/>
                </a:cubicBezTo>
                <a:close/>
              </a:path>
            </a:pathLst>
          </a:custGeom>
          <a:solidFill>
            <a:srgbClr val="004F76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2" name="Shape">
            <a:extLst>
              <a:ext uri="{FF2B5EF4-FFF2-40B4-BE49-F238E27FC236}">
                <a16:creationId xmlns:a16="http://schemas.microsoft.com/office/drawing/2014/main" id="{0B299CAA-17D0-639B-7369-3866057B8D58}"/>
              </a:ext>
            </a:extLst>
          </p:cNvPr>
          <p:cNvSpPr/>
          <p:nvPr/>
        </p:nvSpPr>
        <p:spPr>
          <a:xfrm>
            <a:off x="7109224" y="3317391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3" name="Shape">
            <a:extLst>
              <a:ext uri="{FF2B5EF4-FFF2-40B4-BE49-F238E27FC236}">
                <a16:creationId xmlns:a16="http://schemas.microsoft.com/office/drawing/2014/main" id="{3C85B9D0-6939-1DE1-0FE8-DA456FF3A8D8}"/>
              </a:ext>
            </a:extLst>
          </p:cNvPr>
          <p:cNvSpPr/>
          <p:nvPr/>
        </p:nvSpPr>
        <p:spPr>
          <a:xfrm>
            <a:off x="7109224" y="1598918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54" name="Group 26">
            <a:extLst>
              <a:ext uri="{FF2B5EF4-FFF2-40B4-BE49-F238E27FC236}">
                <a16:creationId xmlns:a16="http://schemas.microsoft.com/office/drawing/2014/main" id="{F3C58A6A-D022-C132-7CB4-7DBCB17CCFF9}"/>
              </a:ext>
            </a:extLst>
          </p:cNvPr>
          <p:cNvGrpSpPr/>
          <p:nvPr/>
        </p:nvGrpSpPr>
        <p:grpSpPr>
          <a:xfrm>
            <a:off x="7234614" y="1963853"/>
            <a:ext cx="1562654" cy="911624"/>
            <a:chOff x="332936" y="2720099"/>
            <a:chExt cx="3015045" cy="911624"/>
          </a:xfrm>
        </p:grpSpPr>
        <p:sp>
          <p:nvSpPr>
            <p:cNvPr id="1055" name="TextBox 28">
              <a:extLst>
                <a:ext uri="{FF2B5EF4-FFF2-40B4-BE49-F238E27FC236}">
                  <a16:creationId xmlns:a16="http://schemas.microsoft.com/office/drawing/2014/main" id="{0210692B-CBF2-8BDB-6C2F-3D5C774CBBE0}"/>
                </a:ext>
              </a:extLst>
            </p:cNvPr>
            <p:cNvSpPr txBox="1"/>
            <p:nvPr/>
          </p:nvSpPr>
          <p:spPr>
            <a:xfrm>
              <a:off x="332936" y="2720099"/>
              <a:ext cx="2926080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noProof="1"/>
                <a:t>Backlog</a:t>
              </a:r>
            </a:p>
          </p:txBody>
        </p:sp>
        <p:sp>
          <p:nvSpPr>
            <p:cNvPr id="1056" name="TextBox 29">
              <a:extLst>
                <a:ext uri="{FF2B5EF4-FFF2-40B4-BE49-F238E27FC236}">
                  <a16:creationId xmlns:a16="http://schemas.microsoft.com/office/drawing/2014/main" id="{202E32BC-ABC4-CD5B-0AA6-2461328FC20E}"/>
                </a:ext>
              </a:extLst>
            </p:cNvPr>
            <p:cNvSpPr txBox="1"/>
            <p:nvPr/>
          </p:nvSpPr>
          <p:spPr>
            <a:xfrm>
              <a:off x="372870" y="3170058"/>
              <a:ext cx="2975111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listados os problemas, desejos e prioridades</a:t>
              </a:r>
            </a:p>
          </p:txBody>
        </p:sp>
      </p:grpSp>
      <p:sp>
        <p:nvSpPr>
          <p:cNvPr id="1057" name="TextBox 45">
            <a:extLst>
              <a:ext uri="{FF2B5EF4-FFF2-40B4-BE49-F238E27FC236}">
                <a16:creationId xmlns:a16="http://schemas.microsoft.com/office/drawing/2014/main" id="{698C5C47-C947-AF22-E51B-1A2FD9DBF2A9}"/>
              </a:ext>
            </a:extLst>
          </p:cNvPr>
          <p:cNvSpPr txBox="1"/>
          <p:nvPr/>
        </p:nvSpPr>
        <p:spPr>
          <a:xfrm>
            <a:off x="7730517" y="1100248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1058" name="Rectangle">
            <a:extLst>
              <a:ext uri="{FF2B5EF4-FFF2-40B4-BE49-F238E27FC236}">
                <a16:creationId xmlns:a16="http://schemas.microsoft.com/office/drawing/2014/main" id="{FD23A117-17BC-7781-84EE-09EB04BCBFD7}"/>
              </a:ext>
            </a:extLst>
          </p:cNvPr>
          <p:cNvSpPr/>
          <p:nvPr/>
        </p:nvSpPr>
        <p:spPr>
          <a:xfrm>
            <a:off x="9312552" y="3329666"/>
            <a:ext cx="1117622" cy="1470523"/>
          </a:xfrm>
          <a:prstGeom prst="rect">
            <a:avLst/>
          </a:pr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9" name="Shape">
            <a:extLst>
              <a:ext uri="{FF2B5EF4-FFF2-40B4-BE49-F238E27FC236}">
                <a16:creationId xmlns:a16="http://schemas.microsoft.com/office/drawing/2014/main" id="{28C31CD0-BBBA-B6BF-BC0A-CB7FC94619CB}"/>
              </a:ext>
            </a:extLst>
          </p:cNvPr>
          <p:cNvSpPr/>
          <p:nvPr/>
        </p:nvSpPr>
        <p:spPr>
          <a:xfrm>
            <a:off x="9312552" y="1052688"/>
            <a:ext cx="1117622" cy="558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cubicBezTo>
                  <a:pt x="4828" y="0"/>
                  <a:pt x="0" y="9684"/>
                  <a:pt x="0" y="21600"/>
                </a:cubicBezTo>
                <a:lnTo>
                  <a:pt x="21600" y="21600"/>
                </a:lnTo>
                <a:cubicBezTo>
                  <a:pt x="21600" y="9684"/>
                  <a:pt x="16760" y="0"/>
                  <a:pt x="10794" y="0"/>
                </a:cubicBezTo>
                <a:close/>
              </a:path>
            </a:pathLst>
          </a:cu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0" name="Shape">
            <a:extLst>
              <a:ext uri="{FF2B5EF4-FFF2-40B4-BE49-F238E27FC236}">
                <a16:creationId xmlns:a16="http://schemas.microsoft.com/office/drawing/2014/main" id="{0C4BA5BE-7F26-259A-A386-13F7033BC1F1}"/>
              </a:ext>
            </a:extLst>
          </p:cNvPr>
          <p:cNvSpPr/>
          <p:nvPr/>
        </p:nvSpPr>
        <p:spPr>
          <a:xfrm>
            <a:off x="8974995" y="3317391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1" name="Shape">
            <a:extLst>
              <a:ext uri="{FF2B5EF4-FFF2-40B4-BE49-F238E27FC236}">
                <a16:creationId xmlns:a16="http://schemas.microsoft.com/office/drawing/2014/main" id="{534DC6A2-E937-CB2E-F385-C3C43817BD4D}"/>
              </a:ext>
            </a:extLst>
          </p:cNvPr>
          <p:cNvSpPr/>
          <p:nvPr/>
        </p:nvSpPr>
        <p:spPr>
          <a:xfrm>
            <a:off x="8974995" y="1598918"/>
            <a:ext cx="1792737" cy="2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2" y="21600"/>
                </a:moveTo>
                <a:lnTo>
                  <a:pt x="148" y="21600"/>
                </a:lnTo>
                <a:cubicBezTo>
                  <a:pt x="67" y="21600"/>
                  <a:pt x="0" y="16741"/>
                  <a:pt x="0" y="10800"/>
                </a:cubicBezTo>
                <a:cubicBezTo>
                  <a:pt x="0" y="4859"/>
                  <a:pt x="67" y="0"/>
                  <a:pt x="148" y="0"/>
                </a:cubicBezTo>
                <a:lnTo>
                  <a:pt x="21452" y="0"/>
                </a:lnTo>
                <a:cubicBezTo>
                  <a:pt x="21533" y="0"/>
                  <a:pt x="21600" y="4859"/>
                  <a:pt x="21600" y="10800"/>
                </a:cubicBezTo>
                <a:cubicBezTo>
                  <a:pt x="21600" y="16741"/>
                  <a:pt x="21533" y="21600"/>
                  <a:pt x="21452" y="216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62" name="Group 27">
            <a:extLst>
              <a:ext uri="{FF2B5EF4-FFF2-40B4-BE49-F238E27FC236}">
                <a16:creationId xmlns:a16="http://schemas.microsoft.com/office/drawing/2014/main" id="{3AF76064-C856-3189-9E22-0E5B3B6E42A4}"/>
              </a:ext>
            </a:extLst>
          </p:cNvPr>
          <p:cNvGrpSpPr/>
          <p:nvPr/>
        </p:nvGrpSpPr>
        <p:grpSpPr>
          <a:xfrm>
            <a:off x="9100385" y="1963853"/>
            <a:ext cx="1541957" cy="1088543"/>
            <a:chOff x="332936" y="2720099"/>
            <a:chExt cx="2975111" cy="1088543"/>
          </a:xfrm>
        </p:grpSpPr>
        <p:sp>
          <p:nvSpPr>
            <p:cNvPr id="1063" name="TextBox 31">
              <a:extLst>
                <a:ext uri="{FF2B5EF4-FFF2-40B4-BE49-F238E27FC236}">
                  <a16:creationId xmlns:a16="http://schemas.microsoft.com/office/drawing/2014/main" id="{622F3A89-62CE-2561-26D1-54D0F23571FA}"/>
                </a:ext>
              </a:extLst>
            </p:cNvPr>
            <p:cNvSpPr txBox="1"/>
            <p:nvPr/>
          </p:nvSpPr>
          <p:spPr>
            <a:xfrm>
              <a:off x="332936" y="2720099"/>
              <a:ext cx="2926080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noProof="1"/>
                <a:t>Execução</a:t>
              </a:r>
            </a:p>
          </p:txBody>
        </p:sp>
        <p:sp>
          <p:nvSpPr>
            <p:cNvPr id="1064" name="TextBox 32">
              <a:extLst>
                <a:ext uri="{FF2B5EF4-FFF2-40B4-BE49-F238E27FC236}">
                  <a16:creationId xmlns:a16="http://schemas.microsoft.com/office/drawing/2014/main" id="{912185FF-6E37-5A17-5782-C4DB34D9D735}"/>
                </a:ext>
              </a:extLst>
            </p:cNvPr>
            <p:cNvSpPr txBox="1"/>
            <p:nvPr/>
          </p:nvSpPr>
          <p:spPr>
            <a:xfrm>
              <a:off x="332936" y="3162311"/>
              <a:ext cx="2975111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implementação dos itens listados no backlog</a:t>
              </a:r>
            </a:p>
          </p:txBody>
        </p:sp>
      </p:grpSp>
      <p:sp>
        <p:nvSpPr>
          <p:cNvPr id="1065" name="TextBox 46">
            <a:extLst>
              <a:ext uri="{FF2B5EF4-FFF2-40B4-BE49-F238E27FC236}">
                <a16:creationId xmlns:a16="http://schemas.microsoft.com/office/drawing/2014/main" id="{279F657D-FEAF-01BD-E916-A87CDDD23E69}"/>
              </a:ext>
            </a:extLst>
          </p:cNvPr>
          <p:cNvSpPr txBox="1"/>
          <p:nvPr/>
        </p:nvSpPr>
        <p:spPr>
          <a:xfrm>
            <a:off x="9596288" y="1100248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1077" name="Shape">
            <a:extLst>
              <a:ext uri="{FF2B5EF4-FFF2-40B4-BE49-F238E27FC236}">
                <a16:creationId xmlns:a16="http://schemas.microsoft.com/office/drawing/2014/main" id="{30909F09-C8F5-A6FF-F12E-5119AA0DD76E}"/>
              </a:ext>
            </a:extLst>
          </p:cNvPr>
          <p:cNvSpPr/>
          <p:nvPr/>
        </p:nvSpPr>
        <p:spPr>
          <a:xfrm>
            <a:off x="7076815" y="4196207"/>
            <a:ext cx="1489366" cy="1700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600" extrusionOk="0">
                <a:moveTo>
                  <a:pt x="21500" y="7553"/>
                </a:moveTo>
                <a:cubicBezTo>
                  <a:pt x="21500" y="7546"/>
                  <a:pt x="21500" y="7538"/>
                  <a:pt x="21500" y="7530"/>
                </a:cubicBezTo>
                <a:cubicBezTo>
                  <a:pt x="21500" y="7522"/>
                  <a:pt x="21500" y="7514"/>
                  <a:pt x="21500" y="7507"/>
                </a:cubicBezTo>
                <a:cubicBezTo>
                  <a:pt x="21500" y="7499"/>
                  <a:pt x="21500" y="7491"/>
                  <a:pt x="21500" y="7483"/>
                </a:cubicBezTo>
                <a:cubicBezTo>
                  <a:pt x="21500" y="7476"/>
                  <a:pt x="21500" y="7468"/>
                  <a:pt x="21500" y="7460"/>
                </a:cubicBezTo>
                <a:cubicBezTo>
                  <a:pt x="21500" y="7437"/>
                  <a:pt x="21500" y="7413"/>
                  <a:pt x="21500" y="7398"/>
                </a:cubicBezTo>
                <a:cubicBezTo>
                  <a:pt x="21500" y="7374"/>
                  <a:pt x="21500" y="7351"/>
                  <a:pt x="21500" y="7335"/>
                </a:cubicBezTo>
                <a:cubicBezTo>
                  <a:pt x="21500" y="7327"/>
                  <a:pt x="21500" y="7312"/>
                  <a:pt x="21500" y="7304"/>
                </a:cubicBezTo>
                <a:cubicBezTo>
                  <a:pt x="21500" y="7273"/>
                  <a:pt x="21500" y="7242"/>
                  <a:pt x="21491" y="7211"/>
                </a:cubicBezTo>
                <a:cubicBezTo>
                  <a:pt x="21491" y="7195"/>
                  <a:pt x="21491" y="7179"/>
                  <a:pt x="21491" y="7164"/>
                </a:cubicBezTo>
                <a:cubicBezTo>
                  <a:pt x="21491" y="7156"/>
                  <a:pt x="21491" y="7156"/>
                  <a:pt x="21491" y="7148"/>
                </a:cubicBezTo>
                <a:cubicBezTo>
                  <a:pt x="21491" y="7094"/>
                  <a:pt x="21482" y="7039"/>
                  <a:pt x="21473" y="6992"/>
                </a:cubicBezTo>
                <a:cubicBezTo>
                  <a:pt x="21473" y="6992"/>
                  <a:pt x="21473" y="6992"/>
                  <a:pt x="21473" y="6984"/>
                </a:cubicBezTo>
                <a:cubicBezTo>
                  <a:pt x="21473" y="6977"/>
                  <a:pt x="21473" y="6961"/>
                  <a:pt x="21473" y="6953"/>
                </a:cubicBezTo>
                <a:cubicBezTo>
                  <a:pt x="21473" y="6914"/>
                  <a:pt x="21464" y="6875"/>
                  <a:pt x="21455" y="6836"/>
                </a:cubicBezTo>
                <a:cubicBezTo>
                  <a:pt x="21455" y="6829"/>
                  <a:pt x="21455" y="6821"/>
                  <a:pt x="21455" y="6813"/>
                </a:cubicBezTo>
                <a:cubicBezTo>
                  <a:pt x="21455" y="6797"/>
                  <a:pt x="21447" y="6774"/>
                  <a:pt x="21447" y="6758"/>
                </a:cubicBezTo>
                <a:cubicBezTo>
                  <a:pt x="21447" y="6735"/>
                  <a:pt x="21438" y="6712"/>
                  <a:pt x="21438" y="6688"/>
                </a:cubicBezTo>
                <a:cubicBezTo>
                  <a:pt x="21438" y="6673"/>
                  <a:pt x="21429" y="6657"/>
                  <a:pt x="21429" y="6642"/>
                </a:cubicBezTo>
                <a:cubicBezTo>
                  <a:pt x="21429" y="6618"/>
                  <a:pt x="21420" y="6603"/>
                  <a:pt x="21420" y="6579"/>
                </a:cubicBezTo>
                <a:cubicBezTo>
                  <a:pt x="21420" y="6564"/>
                  <a:pt x="21411" y="6548"/>
                  <a:pt x="21411" y="6532"/>
                </a:cubicBezTo>
                <a:cubicBezTo>
                  <a:pt x="21411" y="6509"/>
                  <a:pt x="21402" y="6486"/>
                  <a:pt x="21393" y="6462"/>
                </a:cubicBezTo>
                <a:cubicBezTo>
                  <a:pt x="21393" y="6447"/>
                  <a:pt x="21384" y="6423"/>
                  <a:pt x="21384" y="6408"/>
                </a:cubicBezTo>
                <a:cubicBezTo>
                  <a:pt x="21384" y="6400"/>
                  <a:pt x="21384" y="6392"/>
                  <a:pt x="21384" y="6384"/>
                </a:cubicBezTo>
                <a:cubicBezTo>
                  <a:pt x="21376" y="6345"/>
                  <a:pt x="21367" y="6299"/>
                  <a:pt x="21358" y="6260"/>
                </a:cubicBezTo>
                <a:cubicBezTo>
                  <a:pt x="21358" y="6252"/>
                  <a:pt x="21358" y="6244"/>
                  <a:pt x="21349" y="6236"/>
                </a:cubicBezTo>
                <a:cubicBezTo>
                  <a:pt x="21349" y="6236"/>
                  <a:pt x="21349" y="6236"/>
                  <a:pt x="21349" y="6236"/>
                </a:cubicBezTo>
                <a:cubicBezTo>
                  <a:pt x="21340" y="6189"/>
                  <a:pt x="21322" y="6135"/>
                  <a:pt x="21314" y="6088"/>
                </a:cubicBezTo>
                <a:cubicBezTo>
                  <a:pt x="21314" y="6080"/>
                  <a:pt x="21314" y="6080"/>
                  <a:pt x="21314" y="6072"/>
                </a:cubicBezTo>
                <a:cubicBezTo>
                  <a:pt x="21314" y="6057"/>
                  <a:pt x="21305" y="6041"/>
                  <a:pt x="21296" y="6018"/>
                </a:cubicBezTo>
                <a:cubicBezTo>
                  <a:pt x="21287" y="5987"/>
                  <a:pt x="21278" y="5963"/>
                  <a:pt x="21278" y="5932"/>
                </a:cubicBezTo>
                <a:cubicBezTo>
                  <a:pt x="21278" y="5924"/>
                  <a:pt x="21269" y="5909"/>
                  <a:pt x="21269" y="5901"/>
                </a:cubicBezTo>
                <a:cubicBezTo>
                  <a:pt x="21260" y="5878"/>
                  <a:pt x="21260" y="5862"/>
                  <a:pt x="21251" y="5839"/>
                </a:cubicBezTo>
                <a:cubicBezTo>
                  <a:pt x="21242" y="5823"/>
                  <a:pt x="21242" y="5807"/>
                  <a:pt x="21234" y="5784"/>
                </a:cubicBezTo>
                <a:cubicBezTo>
                  <a:pt x="21225" y="5768"/>
                  <a:pt x="21225" y="5745"/>
                  <a:pt x="21216" y="5729"/>
                </a:cubicBezTo>
                <a:cubicBezTo>
                  <a:pt x="21207" y="5706"/>
                  <a:pt x="21207" y="5691"/>
                  <a:pt x="21198" y="5667"/>
                </a:cubicBezTo>
                <a:cubicBezTo>
                  <a:pt x="21198" y="5659"/>
                  <a:pt x="21189" y="5644"/>
                  <a:pt x="21189" y="5636"/>
                </a:cubicBezTo>
                <a:cubicBezTo>
                  <a:pt x="21180" y="5605"/>
                  <a:pt x="21171" y="5581"/>
                  <a:pt x="21163" y="5550"/>
                </a:cubicBezTo>
                <a:cubicBezTo>
                  <a:pt x="21154" y="5535"/>
                  <a:pt x="21154" y="5519"/>
                  <a:pt x="21145" y="5496"/>
                </a:cubicBezTo>
                <a:cubicBezTo>
                  <a:pt x="21145" y="5488"/>
                  <a:pt x="21145" y="5488"/>
                  <a:pt x="21136" y="5480"/>
                </a:cubicBezTo>
                <a:cubicBezTo>
                  <a:pt x="21118" y="5433"/>
                  <a:pt x="21100" y="5379"/>
                  <a:pt x="21083" y="5332"/>
                </a:cubicBezTo>
                <a:cubicBezTo>
                  <a:pt x="21083" y="5332"/>
                  <a:pt x="21083" y="5332"/>
                  <a:pt x="21083" y="5332"/>
                </a:cubicBezTo>
                <a:cubicBezTo>
                  <a:pt x="21083" y="5324"/>
                  <a:pt x="21083" y="5324"/>
                  <a:pt x="21074" y="5316"/>
                </a:cubicBezTo>
                <a:cubicBezTo>
                  <a:pt x="21056" y="5270"/>
                  <a:pt x="21038" y="5231"/>
                  <a:pt x="21021" y="5184"/>
                </a:cubicBezTo>
                <a:cubicBezTo>
                  <a:pt x="21021" y="5176"/>
                  <a:pt x="21012" y="5176"/>
                  <a:pt x="21012" y="5168"/>
                </a:cubicBezTo>
                <a:cubicBezTo>
                  <a:pt x="21003" y="5153"/>
                  <a:pt x="20994" y="5129"/>
                  <a:pt x="20985" y="5114"/>
                </a:cubicBezTo>
                <a:cubicBezTo>
                  <a:pt x="20976" y="5090"/>
                  <a:pt x="20967" y="5067"/>
                  <a:pt x="20950" y="5036"/>
                </a:cubicBezTo>
                <a:cubicBezTo>
                  <a:pt x="20950" y="5028"/>
                  <a:pt x="20941" y="5012"/>
                  <a:pt x="20932" y="5004"/>
                </a:cubicBezTo>
                <a:cubicBezTo>
                  <a:pt x="20923" y="4981"/>
                  <a:pt x="20914" y="4958"/>
                  <a:pt x="20896" y="4934"/>
                </a:cubicBezTo>
                <a:cubicBezTo>
                  <a:pt x="20888" y="4919"/>
                  <a:pt x="20879" y="4895"/>
                  <a:pt x="20870" y="4880"/>
                </a:cubicBezTo>
                <a:cubicBezTo>
                  <a:pt x="20861" y="4864"/>
                  <a:pt x="20861" y="4856"/>
                  <a:pt x="20852" y="4841"/>
                </a:cubicBezTo>
                <a:cubicBezTo>
                  <a:pt x="20843" y="4817"/>
                  <a:pt x="20834" y="4794"/>
                  <a:pt x="20817" y="4771"/>
                </a:cubicBezTo>
                <a:cubicBezTo>
                  <a:pt x="20808" y="4755"/>
                  <a:pt x="20799" y="4739"/>
                  <a:pt x="20799" y="4724"/>
                </a:cubicBezTo>
                <a:cubicBezTo>
                  <a:pt x="20790" y="4708"/>
                  <a:pt x="20781" y="4693"/>
                  <a:pt x="20772" y="4677"/>
                </a:cubicBezTo>
                <a:cubicBezTo>
                  <a:pt x="20763" y="4661"/>
                  <a:pt x="20763" y="4654"/>
                  <a:pt x="20754" y="4638"/>
                </a:cubicBezTo>
                <a:cubicBezTo>
                  <a:pt x="20754" y="4630"/>
                  <a:pt x="20746" y="4630"/>
                  <a:pt x="20746" y="4623"/>
                </a:cubicBezTo>
                <a:cubicBezTo>
                  <a:pt x="20737" y="4607"/>
                  <a:pt x="20728" y="4591"/>
                  <a:pt x="20719" y="4576"/>
                </a:cubicBezTo>
                <a:cubicBezTo>
                  <a:pt x="20692" y="4529"/>
                  <a:pt x="20666" y="4474"/>
                  <a:pt x="20639" y="4428"/>
                </a:cubicBezTo>
                <a:cubicBezTo>
                  <a:pt x="20621" y="4396"/>
                  <a:pt x="20604" y="4365"/>
                  <a:pt x="20586" y="4326"/>
                </a:cubicBezTo>
                <a:cubicBezTo>
                  <a:pt x="20577" y="4319"/>
                  <a:pt x="20577" y="4303"/>
                  <a:pt x="20568" y="4295"/>
                </a:cubicBezTo>
                <a:cubicBezTo>
                  <a:pt x="20559" y="4287"/>
                  <a:pt x="20559" y="4272"/>
                  <a:pt x="20550" y="4264"/>
                </a:cubicBezTo>
                <a:cubicBezTo>
                  <a:pt x="20515" y="4209"/>
                  <a:pt x="20488" y="4155"/>
                  <a:pt x="20453" y="4100"/>
                </a:cubicBezTo>
                <a:cubicBezTo>
                  <a:pt x="20435" y="4069"/>
                  <a:pt x="20409" y="4038"/>
                  <a:pt x="20391" y="4007"/>
                </a:cubicBezTo>
                <a:cubicBezTo>
                  <a:pt x="20382" y="3999"/>
                  <a:pt x="20373" y="3983"/>
                  <a:pt x="20373" y="3976"/>
                </a:cubicBezTo>
                <a:cubicBezTo>
                  <a:pt x="20364" y="3968"/>
                  <a:pt x="20364" y="3952"/>
                  <a:pt x="20355" y="3944"/>
                </a:cubicBezTo>
                <a:cubicBezTo>
                  <a:pt x="20320" y="3890"/>
                  <a:pt x="20284" y="3835"/>
                  <a:pt x="20249" y="3788"/>
                </a:cubicBezTo>
                <a:cubicBezTo>
                  <a:pt x="20231" y="3757"/>
                  <a:pt x="20204" y="3734"/>
                  <a:pt x="20187" y="3703"/>
                </a:cubicBezTo>
                <a:cubicBezTo>
                  <a:pt x="20169" y="3687"/>
                  <a:pt x="20160" y="3664"/>
                  <a:pt x="20142" y="3648"/>
                </a:cubicBezTo>
                <a:cubicBezTo>
                  <a:pt x="20133" y="3633"/>
                  <a:pt x="20116" y="3617"/>
                  <a:pt x="20107" y="3601"/>
                </a:cubicBezTo>
                <a:cubicBezTo>
                  <a:pt x="20062" y="3539"/>
                  <a:pt x="20009" y="3477"/>
                  <a:pt x="19965" y="3414"/>
                </a:cubicBezTo>
                <a:cubicBezTo>
                  <a:pt x="19956" y="3406"/>
                  <a:pt x="19947" y="3391"/>
                  <a:pt x="19938" y="3383"/>
                </a:cubicBezTo>
                <a:cubicBezTo>
                  <a:pt x="19929" y="3368"/>
                  <a:pt x="19912" y="3352"/>
                  <a:pt x="19903" y="3336"/>
                </a:cubicBezTo>
                <a:cubicBezTo>
                  <a:pt x="19876" y="3305"/>
                  <a:pt x="19850" y="3266"/>
                  <a:pt x="19823" y="3235"/>
                </a:cubicBezTo>
                <a:cubicBezTo>
                  <a:pt x="19779" y="3180"/>
                  <a:pt x="19734" y="3134"/>
                  <a:pt x="19690" y="3079"/>
                </a:cubicBezTo>
                <a:cubicBezTo>
                  <a:pt x="19681" y="3071"/>
                  <a:pt x="19681" y="3064"/>
                  <a:pt x="19672" y="3064"/>
                </a:cubicBezTo>
                <a:cubicBezTo>
                  <a:pt x="19672" y="3064"/>
                  <a:pt x="19672" y="3056"/>
                  <a:pt x="19663" y="3056"/>
                </a:cubicBezTo>
                <a:cubicBezTo>
                  <a:pt x="19583" y="2970"/>
                  <a:pt x="19504" y="2876"/>
                  <a:pt x="19415" y="2791"/>
                </a:cubicBezTo>
                <a:cubicBezTo>
                  <a:pt x="19415" y="2791"/>
                  <a:pt x="19415" y="2783"/>
                  <a:pt x="19406" y="2783"/>
                </a:cubicBezTo>
                <a:cubicBezTo>
                  <a:pt x="19379" y="2760"/>
                  <a:pt x="19362" y="2736"/>
                  <a:pt x="19335" y="2713"/>
                </a:cubicBezTo>
                <a:cubicBezTo>
                  <a:pt x="19273" y="2650"/>
                  <a:pt x="19211" y="2596"/>
                  <a:pt x="19149" y="2533"/>
                </a:cubicBezTo>
                <a:cubicBezTo>
                  <a:pt x="19140" y="2526"/>
                  <a:pt x="19140" y="2526"/>
                  <a:pt x="19131" y="2518"/>
                </a:cubicBezTo>
                <a:cubicBezTo>
                  <a:pt x="19096" y="2487"/>
                  <a:pt x="19060" y="2456"/>
                  <a:pt x="19025" y="2424"/>
                </a:cubicBezTo>
                <a:cubicBezTo>
                  <a:pt x="18971" y="2378"/>
                  <a:pt x="18927" y="2339"/>
                  <a:pt x="18874" y="2292"/>
                </a:cubicBezTo>
                <a:cubicBezTo>
                  <a:pt x="18865" y="2284"/>
                  <a:pt x="18856" y="2276"/>
                  <a:pt x="18838" y="2268"/>
                </a:cubicBezTo>
                <a:cubicBezTo>
                  <a:pt x="18829" y="2261"/>
                  <a:pt x="18821" y="2253"/>
                  <a:pt x="18812" y="2245"/>
                </a:cubicBezTo>
                <a:cubicBezTo>
                  <a:pt x="18785" y="2222"/>
                  <a:pt x="18750" y="2198"/>
                  <a:pt x="18714" y="2167"/>
                </a:cubicBezTo>
                <a:cubicBezTo>
                  <a:pt x="18670" y="2128"/>
                  <a:pt x="18625" y="2097"/>
                  <a:pt x="18581" y="2058"/>
                </a:cubicBezTo>
                <a:cubicBezTo>
                  <a:pt x="18563" y="2042"/>
                  <a:pt x="18546" y="2035"/>
                  <a:pt x="18528" y="2019"/>
                </a:cubicBezTo>
                <a:cubicBezTo>
                  <a:pt x="18492" y="1996"/>
                  <a:pt x="18457" y="1964"/>
                  <a:pt x="18421" y="1941"/>
                </a:cubicBezTo>
                <a:cubicBezTo>
                  <a:pt x="18350" y="1894"/>
                  <a:pt x="18288" y="1840"/>
                  <a:pt x="18217" y="1793"/>
                </a:cubicBezTo>
                <a:cubicBezTo>
                  <a:pt x="18182" y="1770"/>
                  <a:pt x="18146" y="1738"/>
                  <a:pt x="18111" y="1715"/>
                </a:cubicBezTo>
                <a:cubicBezTo>
                  <a:pt x="18084" y="1699"/>
                  <a:pt x="18067" y="1684"/>
                  <a:pt x="18049" y="1668"/>
                </a:cubicBezTo>
                <a:cubicBezTo>
                  <a:pt x="17996" y="1637"/>
                  <a:pt x="17942" y="1598"/>
                  <a:pt x="17889" y="1567"/>
                </a:cubicBezTo>
                <a:cubicBezTo>
                  <a:pt x="17854" y="1544"/>
                  <a:pt x="17827" y="1528"/>
                  <a:pt x="17792" y="1505"/>
                </a:cubicBezTo>
                <a:cubicBezTo>
                  <a:pt x="17685" y="1442"/>
                  <a:pt x="17579" y="1372"/>
                  <a:pt x="17472" y="1310"/>
                </a:cubicBezTo>
                <a:cubicBezTo>
                  <a:pt x="17472" y="1310"/>
                  <a:pt x="17463" y="1310"/>
                  <a:pt x="17463" y="1302"/>
                </a:cubicBezTo>
                <a:cubicBezTo>
                  <a:pt x="17446" y="1294"/>
                  <a:pt x="17428" y="1286"/>
                  <a:pt x="17410" y="1271"/>
                </a:cubicBezTo>
                <a:cubicBezTo>
                  <a:pt x="17312" y="1216"/>
                  <a:pt x="17224" y="1162"/>
                  <a:pt x="17126" y="1115"/>
                </a:cubicBezTo>
                <a:cubicBezTo>
                  <a:pt x="17091" y="1091"/>
                  <a:pt x="17046" y="1076"/>
                  <a:pt x="17011" y="1060"/>
                </a:cubicBezTo>
                <a:cubicBezTo>
                  <a:pt x="16967" y="1037"/>
                  <a:pt x="16913" y="1013"/>
                  <a:pt x="16869" y="990"/>
                </a:cubicBezTo>
                <a:cubicBezTo>
                  <a:pt x="16833" y="974"/>
                  <a:pt x="16807" y="959"/>
                  <a:pt x="16771" y="943"/>
                </a:cubicBezTo>
                <a:cubicBezTo>
                  <a:pt x="16727" y="920"/>
                  <a:pt x="16683" y="904"/>
                  <a:pt x="16647" y="881"/>
                </a:cubicBezTo>
                <a:cubicBezTo>
                  <a:pt x="16567" y="842"/>
                  <a:pt x="16488" y="811"/>
                  <a:pt x="16399" y="772"/>
                </a:cubicBezTo>
                <a:cubicBezTo>
                  <a:pt x="16363" y="756"/>
                  <a:pt x="16319" y="741"/>
                  <a:pt x="16284" y="725"/>
                </a:cubicBezTo>
                <a:cubicBezTo>
                  <a:pt x="16266" y="717"/>
                  <a:pt x="16257" y="709"/>
                  <a:pt x="16239" y="709"/>
                </a:cubicBezTo>
                <a:cubicBezTo>
                  <a:pt x="16168" y="678"/>
                  <a:pt x="16097" y="655"/>
                  <a:pt x="16017" y="624"/>
                </a:cubicBezTo>
                <a:cubicBezTo>
                  <a:pt x="15982" y="608"/>
                  <a:pt x="15946" y="600"/>
                  <a:pt x="15920" y="585"/>
                </a:cubicBezTo>
                <a:cubicBezTo>
                  <a:pt x="15911" y="585"/>
                  <a:pt x="15902" y="577"/>
                  <a:pt x="15893" y="577"/>
                </a:cubicBezTo>
                <a:cubicBezTo>
                  <a:pt x="15893" y="577"/>
                  <a:pt x="15884" y="577"/>
                  <a:pt x="15884" y="569"/>
                </a:cubicBezTo>
                <a:cubicBezTo>
                  <a:pt x="15875" y="569"/>
                  <a:pt x="15867" y="561"/>
                  <a:pt x="15858" y="561"/>
                </a:cubicBezTo>
                <a:cubicBezTo>
                  <a:pt x="15751" y="522"/>
                  <a:pt x="15636" y="483"/>
                  <a:pt x="15530" y="452"/>
                </a:cubicBezTo>
                <a:cubicBezTo>
                  <a:pt x="15530" y="452"/>
                  <a:pt x="15521" y="452"/>
                  <a:pt x="15521" y="452"/>
                </a:cubicBezTo>
                <a:cubicBezTo>
                  <a:pt x="15521" y="452"/>
                  <a:pt x="15521" y="452"/>
                  <a:pt x="15521" y="452"/>
                </a:cubicBezTo>
                <a:cubicBezTo>
                  <a:pt x="15405" y="413"/>
                  <a:pt x="15299" y="382"/>
                  <a:pt x="15184" y="351"/>
                </a:cubicBezTo>
                <a:cubicBezTo>
                  <a:pt x="15175" y="351"/>
                  <a:pt x="15166" y="343"/>
                  <a:pt x="15157" y="343"/>
                </a:cubicBezTo>
                <a:cubicBezTo>
                  <a:pt x="15148" y="343"/>
                  <a:pt x="15148" y="343"/>
                  <a:pt x="15139" y="335"/>
                </a:cubicBezTo>
                <a:cubicBezTo>
                  <a:pt x="15033" y="304"/>
                  <a:pt x="14917" y="281"/>
                  <a:pt x="14811" y="250"/>
                </a:cubicBezTo>
                <a:cubicBezTo>
                  <a:pt x="14802" y="250"/>
                  <a:pt x="14793" y="242"/>
                  <a:pt x="14784" y="242"/>
                </a:cubicBezTo>
                <a:cubicBezTo>
                  <a:pt x="14767" y="242"/>
                  <a:pt x="14758" y="234"/>
                  <a:pt x="14740" y="234"/>
                </a:cubicBezTo>
                <a:cubicBezTo>
                  <a:pt x="14687" y="226"/>
                  <a:pt x="14642" y="211"/>
                  <a:pt x="14589" y="203"/>
                </a:cubicBezTo>
                <a:cubicBezTo>
                  <a:pt x="14571" y="195"/>
                  <a:pt x="14554" y="195"/>
                  <a:pt x="14536" y="187"/>
                </a:cubicBezTo>
                <a:cubicBezTo>
                  <a:pt x="14527" y="187"/>
                  <a:pt x="14518" y="187"/>
                  <a:pt x="14509" y="179"/>
                </a:cubicBezTo>
                <a:cubicBezTo>
                  <a:pt x="14456" y="172"/>
                  <a:pt x="14394" y="156"/>
                  <a:pt x="14341" y="148"/>
                </a:cubicBezTo>
                <a:cubicBezTo>
                  <a:pt x="14323" y="148"/>
                  <a:pt x="14305" y="140"/>
                  <a:pt x="14288" y="140"/>
                </a:cubicBezTo>
                <a:cubicBezTo>
                  <a:pt x="14279" y="140"/>
                  <a:pt x="14279" y="140"/>
                  <a:pt x="14270" y="140"/>
                </a:cubicBezTo>
                <a:cubicBezTo>
                  <a:pt x="14190" y="125"/>
                  <a:pt x="14110" y="109"/>
                  <a:pt x="14030" y="101"/>
                </a:cubicBezTo>
                <a:cubicBezTo>
                  <a:pt x="14030" y="101"/>
                  <a:pt x="14030" y="101"/>
                  <a:pt x="14030" y="101"/>
                </a:cubicBezTo>
                <a:cubicBezTo>
                  <a:pt x="14030" y="101"/>
                  <a:pt x="14030" y="101"/>
                  <a:pt x="14021" y="101"/>
                </a:cubicBezTo>
                <a:cubicBezTo>
                  <a:pt x="13942" y="86"/>
                  <a:pt x="13862" y="78"/>
                  <a:pt x="13782" y="70"/>
                </a:cubicBezTo>
                <a:cubicBezTo>
                  <a:pt x="13773" y="70"/>
                  <a:pt x="13773" y="70"/>
                  <a:pt x="13764" y="70"/>
                </a:cubicBezTo>
                <a:cubicBezTo>
                  <a:pt x="13729" y="62"/>
                  <a:pt x="13702" y="62"/>
                  <a:pt x="13667" y="62"/>
                </a:cubicBezTo>
                <a:cubicBezTo>
                  <a:pt x="13631" y="55"/>
                  <a:pt x="13596" y="55"/>
                  <a:pt x="13560" y="47"/>
                </a:cubicBezTo>
                <a:cubicBezTo>
                  <a:pt x="13551" y="47"/>
                  <a:pt x="13551" y="47"/>
                  <a:pt x="13542" y="47"/>
                </a:cubicBezTo>
                <a:cubicBezTo>
                  <a:pt x="13507" y="47"/>
                  <a:pt x="13471" y="39"/>
                  <a:pt x="13436" y="39"/>
                </a:cubicBezTo>
                <a:cubicBezTo>
                  <a:pt x="13400" y="39"/>
                  <a:pt x="13374" y="31"/>
                  <a:pt x="13338" y="31"/>
                </a:cubicBezTo>
                <a:cubicBezTo>
                  <a:pt x="13338" y="31"/>
                  <a:pt x="13329" y="31"/>
                  <a:pt x="13329" y="31"/>
                </a:cubicBezTo>
                <a:cubicBezTo>
                  <a:pt x="13285" y="31"/>
                  <a:pt x="13250" y="23"/>
                  <a:pt x="13205" y="23"/>
                </a:cubicBezTo>
                <a:cubicBezTo>
                  <a:pt x="13179" y="23"/>
                  <a:pt x="13143" y="16"/>
                  <a:pt x="13117" y="16"/>
                </a:cubicBezTo>
                <a:cubicBezTo>
                  <a:pt x="13117" y="16"/>
                  <a:pt x="13108" y="16"/>
                  <a:pt x="13108" y="16"/>
                </a:cubicBezTo>
                <a:cubicBezTo>
                  <a:pt x="13054" y="16"/>
                  <a:pt x="13001" y="8"/>
                  <a:pt x="12948" y="8"/>
                </a:cubicBezTo>
                <a:cubicBezTo>
                  <a:pt x="12930" y="8"/>
                  <a:pt x="12904" y="8"/>
                  <a:pt x="12886" y="8"/>
                </a:cubicBezTo>
                <a:cubicBezTo>
                  <a:pt x="12886" y="8"/>
                  <a:pt x="12886" y="8"/>
                  <a:pt x="12886" y="8"/>
                </a:cubicBezTo>
                <a:cubicBezTo>
                  <a:pt x="12850" y="8"/>
                  <a:pt x="12806" y="8"/>
                  <a:pt x="12771" y="0"/>
                </a:cubicBezTo>
                <a:cubicBezTo>
                  <a:pt x="12735" y="0"/>
                  <a:pt x="12700" y="0"/>
                  <a:pt x="12664" y="0"/>
                </a:cubicBezTo>
                <a:cubicBezTo>
                  <a:pt x="12664" y="0"/>
                  <a:pt x="12664" y="0"/>
                  <a:pt x="12664" y="0"/>
                </a:cubicBezTo>
                <a:cubicBezTo>
                  <a:pt x="12664" y="0"/>
                  <a:pt x="12664" y="0"/>
                  <a:pt x="12664" y="0"/>
                </a:cubicBezTo>
                <a:cubicBezTo>
                  <a:pt x="12629" y="0"/>
                  <a:pt x="12584" y="0"/>
                  <a:pt x="12549" y="0"/>
                </a:cubicBezTo>
                <a:cubicBezTo>
                  <a:pt x="12513" y="0"/>
                  <a:pt x="12469" y="0"/>
                  <a:pt x="12434" y="0"/>
                </a:cubicBezTo>
                <a:cubicBezTo>
                  <a:pt x="12407" y="0"/>
                  <a:pt x="12371" y="0"/>
                  <a:pt x="12345" y="0"/>
                </a:cubicBezTo>
                <a:cubicBezTo>
                  <a:pt x="12318" y="0"/>
                  <a:pt x="12283" y="0"/>
                  <a:pt x="12256" y="0"/>
                </a:cubicBezTo>
                <a:cubicBezTo>
                  <a:pt x="12230" y="0"/>
                  <a:pt x="12194" y="0"/>
                  <a:pt x="12167" y="0"/>
                </a:cubicBezTo>
                <a:cubicBezTo>
                  <a:pt x="12159" y="0"/>
                  <a:pt x="12159" y="0"/>
                  <a:pt x="12150" y="0"/>
                </a:cubicBezTo>
                <a:cubicBezTo>
                  <a:pt x="12150" y="0"/>
                  <a:pt x="12141" y="0"/>
                  <a:pt x="12141" y="0"/>
                </a:cubicBezTo>
                <a:cubicBezTo>
                  <a:pt x="12123" y="0"/>
                  <a:pt x="12105" y="0"/>
                  <a:pt x="12088" y="0"/>
                </a:cubicBezTo>
                <a:cubicBezTo>
                  <a:pt x="12025" y="0"/>
                  <a:pt x="11963" y="8"/>
                  <a:pt x="11901" y="8"/>
                </a:cubicBezTo>
                <a:cubicBezTo>
                  <a:pt x="11892" y="8"/>
                  <a:pt x="11892" y="8"/>
                  <a:pt x="11884" y="8"/>
                </a:cubicBezTo>
                <a:cubicBezTo>
                  <a:pt x="11866" y="8"/>
                  <a:pt x="11857" y="8"/>
                  <a:pt x="11839" y="8"/>
                </a:cubicBezTo>
                <a:cubicBezTo>
                  <a:pt x="11795" y="8"/>
                  <a:pt x="11759" y="16"/>
                  <a:pt x="11715" y="16"/>
                </a:cubicBezTo>
                <a:cubicBezTo>
                  <a:pt x="11688" y="16"/>
                  <a:pt x="11653" y="23"/>
                  <a:pt x="11626" y="23"/>
                </a:cubicBezTo>
                <a:cubicBezTo>
                  <a:pt x="11609" y="23"/>
                  <a:pt x="11591" y="23"/>
                  <a:pt x="11564" y="31"/>
                </a:cubicBezTo>
                <a:cubicBezTo>
                  <a:pt x="11555" y="31"/>
                  <a:pt x="11538" y="31"/>
                  <a:pt x="11529" y="31"/>
                </a:cubicBezTo>
                <a:cubicBezTo>
                  <a:pt x="11467" y="39"/>
                  <a:pt x="11405" y="39"/>
                  <a:pt x="11342" y="47"/>
                </a:cubicBezTo>
                <a:cubicBezTo>
                  <a:pt x="11334" y="47"/>
                  <a:pt x="11334" y="47"/>
                  <a:pt x="11325" y="47"/>
                </a:cubicBezTo>
                <a:cubicBezTo>
                  <a:pt x="11307" y="47"/>
                  <a:pt x="11298" y="47"/>
                  <a:pt x="11280" y="55"/>
                </a:cubicBezTo>
                <a:cubicBezTo>
                  <a:pt x="11236" y="62"/>
                  <a:pt x="11200" y="62"/>
                  <a:pt x="11156" y="70"/>
                </a:cubicBezTo>
                <a:cubicBezTo>
                  <a:pt x="11130" y="70"/>
                  <a:pt x="11094" y="78"/>
                  <a:pt x="11067" y="86"/>
                </a:cubicBezTo>
                <a:cubicBezTo>
                  <a:pt x="11050" y="86"/>
                  <a:pt x="11032" y="94"/>
                  <a:pt x="11014" y="94"/>
                </a:cubicBezTo>
                <a:cubicBezTo>
                  <a:pt x="11005" y="94"/>
                  <a:pt x="10988" y="94"/>
                  <a:pt x="10979" y="101"/>
                </a:cubicBezTo>
                <a:cubicBezTo>
                  <a:pt x="10917" y="109"/>
                  <a:pt x="10863" y="117"/>
                  <a:pt x="10801" y="125"/>
                </a:cubicBezTo>
                <a:cubicBezTo>
                  <a:pt x="10792" y="125"/>
                  <a:pt x="10784" y="125"/>
                  <a:pt x="10775" y="133"/>
                </a:cubicBezTo>
                <a:cubicBezTo>
                  <a:pt x="10757" y="133"/>
                  <a:pt x="10748" y="140"/>
                  <a:pt x="10730" y="140"/>
                </a:cubicBezTo>
                <a:cubicBezTo>
                  <a:pt x="10695" y="148"/>
                  <a:pt x="10659" y="156"/>
                  <a:pt x="10624" y="156"/>
                </a:cubicBezTo>
                <a:cubicBezTo>
                  <a:pt x="10588" y="164"/>
                  <a:pt x="10562" y="172"/>
                  <a:pt x="10526" y="172"/>
                </a:cubicBezTo>
                <a:cubicBezTo>
                  <a:pt x="10509" y="172"/>
                  <a:pt x="10491" y="179"/>
                  <a:pt x="10473" y="179"/>
                </a:cubicBezTo>
                <a:cubicBezTo>
                  <a:pt x="10464" y="179"/>
                  <a:pt x="10455" y="179"/>
                  <a:pt x="10446" y="187"/>
                </a:cubicBezTo>
                <a:cubicBezTo>
                  <a:pt x="10384" y="195"/>
                  <a:pt x="10331" y="211"/>
                  <a:pt x="10269" y="226"/>
                </a:cubicBezTo>
                <a:cubicBezTo>
                  <a:pt x="10260" y="226"/>
                  <a:pt x="10251" y="234"/>
                  <a:pt x="10242" y="234"/>
                </a:cubicBezTo>
                <a:cubicBezTo>
                  <a:pt x="10234" y="234"/>
                  <a:pt x="10234" y="234"/>
                  <a:pt x="10225" y="234"/>
                </a:cubicBezTo>
                <a:cubicBezTo>
                  <a:pt x="10216" y="234"/>
                  <a:pt x="10207" y="242"/>
                  <a:pt x="10189" y="242"/>
                </a:cubicBezTo>
                <a:cubicBezTo>
                  <a:pt x="10154" y="250"/>
                  <a:pt x="10118" y="257"/>
                  <a:pt x="10092" y="265"/>
                </a:cubicBezTo>
                <a:cubicBezTo>
                  <a:pt x="10056" y="273"/>
                  <a:pt x="10030" y="281"/>
                  <a:pt x="9994" y="289"/>
                </a:cubicBezTo>
                <a:cubicBezTo>
                  <a:pt x="9976" y="296"/>
                  <a:pt x="9959" y="296"/>
                  <a:pt x="9950" y="304"/>
                </a:cubicBezTo>
                <a:cubicBezTo>
                  <a:pt x="9941" y="304"/>
                  <a:pt x="9932" y="312"/>
                  <a:pt x="9923" y="312"/>
                </a:cubicBezTo>
                <a:cubicBezTo>
                  <a:pt x="9861" y="328"/>
                  <a:pt x="9808" y="343"/>
                  <a:pt x="9746" y="359"/>
                </a:cubicBezTo>
                <a:cubicBezTo>
                  <a:pt x="9737" y="359"/>
                  <a:pt x="9728" y="367"/>
                  <a:pt x="9728" y="367"/>
                </a:cubicBezTo>
                <a:cubicBezTo>
                  <a:pt x="9710" y="374"/>
                  <a:pt x="9692" y="374"/>
                  <a:pt x="9684" y="382"/>
                </a:cubicBezTo>
                <a:cubicBezTo>
                  <a:pt x="9648" y="390"/>
                  <a:pt x="9613" y="406"/>
                  <a:pt x="9577" y="413"/>
                </a:cubicBezTo>
                <a:cubicBezTo>
                  <a:pt x="9551" y="421"/>
                  <a:pt x="9524" y="429"/>
                  <a:pt x="9497" y="437"/>
                </a:cubicBezTo>
                <a:cubicBezTo>
                  <a:pt x="9480" y="444"/>
                  <a:pt x="9462" y="452"/>
                  <a:pt x="9444" y="452"/>
                </a:cubicBezTo>
                <a:cubicBezTo>
                  <a:pt x="9435" y="460"/>
                  <a:pt x="9417" y="460"/>
                  <a:pt x="9409" y="468"/>
                </a:cubicBezTo>
                <a:cubicBezTo>
                  <a:pt x="9346" y="483"/>
                  <a:pt x="9293" y="507"/>
                  <a:pt x="9240" y="522"/>
                </a:cubicBezTo>
                <a:cubicBezTo>
                  <a:pt x="9240" y="522"/>
                  <a:pt x="9231" y="522"/>
                  <a:pt x="9231" y="522"/>
                </a:cubicBezTo>
                <a:cubicBezTo>
                  <a:pt x="9222" y="530"/>
                  <a:pt x="9205" y="530"/>
                  <a:pt x="9196" y="538"/>
                </a:cubicBezTo>
                <a:cubicBezTo>
                  <a:pt x="9151" y="554"/>
                  <a:pt x="9107" y="569"/>
                  <a:pt x="9054" y="585"/>
                </a:cubicBezTo>
                <a:cubicBezTo>
                  <a:pt x="9036" y="593"/>
                  <a:pt x="9018" y="600"/>
                  <a:pt x="9009" y="600"/>
                </a:cubicBezTo>
                <a:cubicBezTo>
                  <a:pt x="8983" y="608"/>
                  <a:pt x="8965" y="616"/>
                  <a:pt x="8938" y="624"/>
                </a:cubicBezTo>
                <a:cubicBezTo>
                  <a:pt x="8921" y="632"/>
                  <a:pt x="8894" y="639"/>
                  <a:pt x="8876" y="647"/>
                </a:cubicBezTo>
                <a:cubicBezTo>
                  <a:pt x="8841" y="663"/>
                  <a:pt x="8814" y="671"/>
                  <a:pt x="8779" y="686"/>
                </a:cubicBezTo>
                <a:cubicBezTo>
                  <a:pt x="8761" y="694"/>
                  <a:pt x="8743" y="702"/>
                  <a:pt x="8726" y="710"/>
                </a:cubicBezTo>
                <a:cubicBezTo>
                  <a:pt x="8717" y="710"/>
                  <a:pt x="8708" y="717"/>
                  <a:pt x="8699" y="717"/>
                </a:cubicBezTo>
                <a:cubicBezTo>
                  <a:pt x="8637" y="741"/>
                  <a:pt x="8584" y="764"/>
                  <a:pt x="8522" y="795"/>
                </a:cubicBezTo>
                <a:cubicBezTo>
                  <a:pt x="8522" y="795"/>
                  <a:pt x="8513" y="795"/>
                  <a:pt x="8513" y="803"/>
                </a:cubicBezTo>
                <a:cubicBezTo>
                  <a:pt x="8495" y="811"/>
                  <a:pt x="8477" y="819"/>
                  <a:pt x="8459" y="826"/>
                </a:cubicBezTo>
                <a:cubicBezTo>
                  <a:pt x="8415" y="842"/>
                  <a:pt x="8371" y="865"/>
                  <a:pt x="8326" y="881"/>
                </a:cubicBezTo>
                <a:cubicBezTo>
                  <a:pt x="8317" y="889"/>
                  <a:pt x="8309" y="889"/>
                  <a:pt x="8291" y="897"/>
                </a:cubicBezTo>
                <a:cubicBezTo>
                  <a:pt x="8282" y="897"/>
                  <a:pt x="8273" y="904"/>
                  <a:pt x="8264" y="904"/>
                </a:cubicBezTo>
                <a:cubicBezTo>
                  <a:pt x="8247" y="912"/>
                  <a:pt x="8229" y="920"/>
                  <a:pt x="8211" y="928"/>
                </a:cubicBezTo>
                <a:cubicBezTo>
                  <a:pt x="8184" y="943"/>
                  <a:pt x="8158" y="951"/>
                  <a:pt x="8122" y="967"/>
                </a:cubicBezTo>
                <a:cubicBezTo>
                  <a:pt x="8105" y="975"/>
                  <a:pt x="8087" y="982"/>
                  <a:pt x="8069" y="990"/>
                </a:cubicBezTo>
                <a:cubicBezTo>
                  <a:pt x="8043" y="1006"/>
                  <a:pt x="8016" y="1014"/>
                  <a:pt x="7989" y="1029"/>
                </a:cubicBezTo>
                <a:cubicBezTo>
                  <a:pt x="7972" y="1037"/>
                  <a:pt x="7954" y="1045"/>
                  <a:pt x="7936" y="1060"/>
                </a:cubicBezTo>
                <a:cubicBezTo>
                  <a:pt x="7909" y="1076"/>
                  <a:pt x="7883" y="1084"/>
                  <a:pt x="7865" y="1099"/>
                </a:cubicBezTo>
                <a:cubicBezTo>
                  <a:pt x="7838" y="1115"/>
                  <a:pt x="7812" y="1130"/>
                  <a:pt x="7785" y="1138"/>
                </a:cubicBezTo>
                <a:cubicBezTo>
                  <a:pt x="7776" y="1146"/>
                  <a:pt x="7759" y="1154"/>
                  <a:pt x="7750" y="1154"/>
                </a:cubicBezTo>
                <a:cubicBezTo>
                  <a:pt x="7723" y="1169"/>
                  <a:pt x="7705" y="1177"/>
                  <a:pt x="7679" y="1193"/>
                </a:cubicBezTo>
                <a:cubicBezTo>
                  <a:pt x="7634" y="1216"/>
                  <a:pt x="7590" y="1240"/>
                  <a:pt x="7555" y="1263"/>
                </a:cubicBezTo>
                <a:cubicBezTo>
                  <a:pt x="7546" y="1271"/>
                  <a:pt x="7528" y="1279"/>
                  <a:pt x="7519" y="1286"/>
                </a:cubicBezTo>
                <a:cubicBezTo>
                  <a:pt x="7501" y="1302"/>
                  <a:pt x="7475" y="1310"/>
                  <a:pt x="7457" y="1325"/>
                </a:cubicBezTo>
                <a:cubicBezTo>
                  <a:pt x="7413" y="1349"/>
                  <a:pt x="7377" y="1372"/>
                  <a:pt x="7333" y="1403"/>
                </a:cubicBezTo>
                <a:cubicBezTo>
                  <a:pt x="7315" y="1411"/>
                  <a:pt x="7306" y="1419"/>
                  <a:pt x="7289" y="1427"/>
                </a:cubicBezTo>
                <a:cubicBezTo>
                  <a:pt x="7271" y="1442"/>
                  <a:pt x="7253" y="1450"/>
                  <a:pt x="7235" y="1466"/>
                </a:cubicBezTo>
                <a:cubicBezTo>
                  <a:pt x="7200" y="1489"/>
                  <a:pt x="7155" y="1520"/>
                  <a:pt x="7120" y="1544"/>
                </a:cubicBezTo>
                <a:cubicBezTo>
                  <a:pt x="7102" y="1551"/>
                  <a:pt x="7085" y="1567"/>
                  <a:pt x="7076" y="1575"/>
                </a:cubicBezTo>
                <a:cubicBezTo>
                  <a:pt x="7058" y="1583"/>
                  <a:pt x="7040" y="1598"/>
                  <a:pt x="7031" y="1606"/>
                </a:cubicBezTo>
                <a:cubicBezTo>
                  <a:pt x="6996" y="1629"/>
                  <a:pt x="6951" y="1660"/>
                  <a:pt x="6916" y="1684"/>
                </a:cubicBezTo>
                <a:cubicBezTo>
                  <a:pt x="6898" y="1699"/>
                  <a:pt x="6881" y="1707"/>
                  <a:pt x="6863" y="1723"/>
                </a:cubicBezTo>
                <a:cubicBezTo>
                  <a:pt x="6854" y="1731"/>
                  <a:pt x="6836" y="1738"/>
                  <a:pt x="6827" y="1754"/>
                </a:cubicBezTo>
                <a:cubicBezTo>
                  <a:pt x="6783" y="1785"/>
                  <a:pt x="6739" y="1824"/>
                  <a:pt x="6685" y="1863"/>
                </a:cubicBezTo>
                <a:cubicBezTo>
                  <a:pt x="6659" y="1879"/>
                  <a:pt x="6632" y="1902"/>
                  <a:pt x="6614" y="1918"/>
                </a:cubicBezTo>
                <a:cubicBezTo>
                  <a:pt x="6606" y="1926"/>
                  <a:pt x="6597" y="1933"/>
                  <a:pt x="6588" y="1941"/>
                </a:cubicBezTo>
                <a:cubicBezTo>
                  <a:pt x="6543" y="1980"/>
                  <a:pt x="6499" y="2011"/>
                  <a:pt x="6455" y="2050"/>
                </a:cubicBezTo>
                <a:cubicBezTo>
                  <a:pt x="6446" y="2058"/>
                  <a:pt x="6428" y="2074"/>
                  <a:pt x="6419" y="2081"/>
                </a:cubicBezTo>
                <a:cubicBezTo>
                  <a:pt x="6419" y="2081"/>
                  <a:pt x="6419" y="2081"/>
                  <a:pt x="6410" y="2089"/>
                </a:cubicBezTo>
                <a:cubicBezTo>
                  <a:pt x="6339" y="2144"/>
                  <a:pt x="6277" y="2206"/>
                  <a:pt x="6215" y="2261"/>
                </a:cubicBezTo>
                <a:cubicBezTo>
                  <a:pt x="6197" y="2276"/>
                  <a:pt x="6180" y="2292"/>
                  <a:pt x="6162" y="2307"/>
                </a:cubicBezTo>
                <a:cubicBezTo>
                  <a:pt x="6118" y="2354"/>
                  <a:pt x="6064" y="2393"/>
                  <a:pt x="6020" y="2440"/>
                </a:cubicBezTo>
                <a:cubicBezTo>
                  <a:pt x="6011" y="2448"/>
                  <a:pt x="6002" y="2456"/>
                  <a:pt x="6002" y="2463"/>
                </a:cubicBezTo>
                <a:cubicBezTo>
                  <a:pt x="5985" y="2479"/>
                  <a:pt x="5976" y="2495"/>
                  <a:pt x="5958" y="2510"/>
                </a:cubicBezTo>
                <a:cubicBezTo>
                  <a:pt x="5922" y="2549"/>
                  <a:pt x="5878" y="2588"/>
                  <a:pt x="5843" y="2627"/>
                </a:cubicBezTo>
                <a:cubicBezTo>
                  <a:pt x="5816" y="2650"/>
                  <a:pt x="5798" y="2674"/>
                  <a:pt x="5772" y="2697"/>
                </a:cubicBezTo>
                <a:cubicBezTo>
                  <a:pt x="5736" y="2736"/>
                  <a:pt x="5701" y="2775"/>
                  <a:pt x="5665" y="2822"/>
                </a:cubicBezTo>
                <a:cubicBezTo>
                  <a:pt x="5656" y="2838"/>
                  <a:pt x="5639" y="2853"/>
                  <a:pt x="5621" y="2869"/>
                </a:cubicBezTo>
                <a:cubicBezTo>
                  <a:pt x="5612" y="2877"/>
                  <a:pt x="5603" y="2884"/>
                  <a:pt x="5594" y="2900"/>
                </a:cubicBezTo>
                <a:cubicBezTo>
                  <a:pt x="5559" y="2947"/>
                  <a:pt x="5514" y="2986"/>
                  <a:pt x="5479" y="3032"/>
                </a:cubicBezTo>
                <a:cubicBezTo>
                  <a:pt x="5461" y="3056"/>
                  <a:pt x="5444" y="3071"/>
                  <a:pt x="5426" y="3095"/>
                </a:cubicBezTo>
                <a:cubicBezTo>
                  <a:pt x="5373" y="3165"/>
                  <a:pt x="5319" y="3227"/>
                  <a:pt x="5266" y="3297"/>
                </a:cubicBezTo>
                <a:lnTo>
                  <a:pt x="1469" y="8395"/>
                </a:lnTo>
                <a:cubicBezTo>
                  <a:pt x="1478" y="8388"/>
                  <a:pt x="1487" y="8372"/>
                  <a:pt x="1496" y="8364"/>
                </a:cubicBezTo>
                <a:cubicBezTo>
                  <a:pt x="1123" y="8855"/>
                  <a:pt x="813" y="9385"/>
                  <a:pt x="574" y="9939"/>
                </a:cubicBezTo>
                <a:cubicBezTo>
                  <a:pt x="130" y="10975"/>
                  <a:pt x="-74" y="12106"/>
                  <a:pt x="24" y="13291"/>
                </a:cubicBezTo>
                <a:cubicBezTo>
                  <a:pt x="121" y="14460"/>
                  <a:pt x="494" y="15574"/>
                  <a:pt x="1088" y="16572"/>
                </a:cubicBezTo>
                <a:cubicBezTo>
                  <a:pt x="1682" y="17570"/>
                  <a:pt x="2490" y="18459"/>
                  <a:pt x="3456" y="19207"/>
                </a:cubicBezTo>
                <a:cubicBezTo>
                  <a:pt x="4423" y="19947"/>
                  <a:pt x="5550" y="20548"/>
                  <a:pt x="6774" y="20961"/>
                </a:cubicBezTo>
                <a:cubicBezTo>
                  <a:pt x="7998" y="21374"/>
                  <a:pt x="9338" y="21600"/>
                  <a:pt x="10722" y="21600"/>
                </a:cubicBezTo>
                <a:cubicBezTo>
                  <a:pt x="12105" y="21600"/>
                  <a:pt x="13418" y="21374"/>
                  <a:pt x="14607" y="20961"/>
                </a:cubicBezTo>
                <a:cubicBezTo>
                  <a:pt x="15796" y="20548"/>
                  <a:pt x="16860" y="19947"/>
                  <a:pt x="17756" y="19207"/>
                </a:cubicBezTo>
                <a:cubicBezTo>
                  <a:pt x="18652" y="18459"/>
                  <a:pt x="19370" y="17570"/>
                  <a:pt x="19867" y="16572"/>
                </a:cubicBezTo>
                <a:cubicBezTo>
                  <a:pt x="20186" y="15917"/>
                  <a:pt x="20417" y="15224"/>
                  <a:pt x="20524" y="14499"/>
                </a:cubicBezTo>
                <a:cubicBezTo>
                  <a:pt x="20524" y="14514"/>
                  <a:pt x="20524" y="14522"/>
                  <a:pt x="20515" y="14538"/>
                </a:cubicBezTo>
                <a:lnTo>
                  <a:pt x="21455" y="8621"/>
                </a:lnTo>
                <a:cubicBezTo>
                  <a:pt x="21464" y="8582"/>
                  <a:pt x="21464" y="8543"/>
                  <a:pt x="21473" y="8497"/>
                </a:cubicBezTo>
                <a:cubicBezTo>
                  <a:pt x="21482" y="8450"/>
                  <a:pt x="21482" y="8411"/>
                  <a:pt x="21490" y="8372"/>
                </a:cubicBezTo>
                <a:cubicBezTo>
                  <a:pt x="21490" y="8364"/>
                  <a:pt x="21490" y="8364"/>
                  <a:pt x="21490" y="8356"/>
                </a:cubicBezTo>
                <a:cubicBezTo>
                  <a:pt x="21490" y="8356"/>
                  <a:pt x="21490" y="8356"/>
                  <a:pt x="21490" y="8349"/>
                </a:cubicBezTo>
                <a:cubicBezTo>
                  <a:pt x="21490" y="8349"/>
                  <a:pt x="21490" y="8341"/>
                  <a:pt x="21490" y="8341"/>
                </a:cubicBezTo>
                <a:cubicBezTo>
                  <a:pt x="21490" y="8310"/>
                  <a:pt x="21499" y="8278"/>
                  <a:pt x="21499" y="8247"/>
                </a:cubicBezTo>
                <a:cubicBezTo>
                  <a:pt x="21499" y="8208"/>
                  <a:pt x="21508" y="8161"/>
                  <a:pt x="21508" y="8122"/>
                </a:cubicBezTo>
                <a:cubicBezTo>
                  <a:pt x="21508" y="8115"/>
                  <a:pt x="21508" y="8107"/>
                  <a:pt x="21508" y="8091"/>
                </a:cubicBezTo>
                <a:cubicBezTo>
                  <a:pt x="21508" y="8083"/>
                  <a:pt x="21508" y="8083"/>
                  <a:pt x="21508" y="8076"/>
                </a:cubicBezTo>
                <a:cubicBezTo>
                  <a:pt x="21508" y="8068"/>
                  <a:pt x="21508" y="8060"/>
                  <a:pt x="21508" y="8052"/>
                </a:cubicBezTo>
                <a:cubicBezTo>
                  <a:pt x="21508" y="8021"/>
                  <a:pt x="21508" y="7998"/>
                  <a:pt x="21517" y="7967"/>
                </a:cubicBezTo>
                <a:cubicBezTo>
                  <a:pt x="21517" y="7920"/>
                  <a:pt x="21526" y="7865"/>
                  <a:pt x="21526" y="7818"/>
                </a:cubicBezTo>
                <a:cubicBezTo>
                  <a:pt x="21526" y="7811"/>
                  <a:pt x="21526" y="7811"/>
                  <a:pt x="21526" y="7803"/>
                </a:cubicBezTo>
                <a:cubicBezTo>
                  <a:pt x="21526" y="7803"/>
                  <a:pt x="21526" y="7795"/>
                  <a:pt x="21526" y="7795"/>
                </a:cubicBezTo>
                <a:cubicBezTo>
                  <a:pt x="21526" y="7787"/>
                  <a:pt x="21526" y="7787"/>
                  <a:pt x="21526" y="7779"/>
                </a:cubicBezTo>
                <a:cubicBezTo>
                  <a:pt x="21526" y="7740"/>
                  <a:pt x="21526" y="7702"/>
                  <a:pt x="21526" y="7670"/>
                </a:cubicBezTo>
                <a:cubicBezTo>
                  <a:pt x="21500" y="7655"/>
                  <a:pt x="21500" y="7600"/>
                  <a:pt x="21500" y="7553"/>
                </a:cubicBezTo>
                <a:close/>
              </a:path>
            </a:pathLst>
          </a:custGeom>
          <a:solidFill>
            <a:srgbClr val="002E44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8" name="Shape">
            <a:extLst>
              <a:ext uri="{FF2B5EF4-FFF2-40B4-BE49-F238E27FC236}">
                <a16:creationId xmlns:a16="http://schemas.microsoft.com/office/drawing/2014/main" id="{904B0E47-F474-8BD5-C57E-EF3362E5407A}"/>
              </a:ext>
            </a:extLst>
          </p:cNvPr>
          <p:cNvSpPr/>
          <p:nvPr/>
        </p:nvSpPr>
        <p:spPr>
          <a:xfrm>
            <a:off x="7077163" y="4554646"/>
            <a:ext cx="1425592" cy="1342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600" extrusionOk="0">
                <a:moveTo>
                  <a:pt x="10320" y="0"/>
                </a:moveTo>
                <a:cubicBezTo>
                  <a:pt x="11839" y="0"/>
                  <a:pt x="13301" y="316"/>
                  <a:pt x="14635" y="889"/>
                </a:cubicBezTo>
                <a:cubicBezTo>
                  <a:pt x="15968" y="1462"/>
                  <a:pt x="17172" y="2281"/>
                  <a:pt x="18181" y="3299"/>
                </a:cubicBezTo>
                <a:cubicBezTo>
                  <a:pt x="19190" y="4306"/>
                  <a:pt x="20014" y="5511"/>
                  <a:pt x="20588" y="6825"/>
                </a:cubicBezTo>
                <a:cubicBezTo>
                  <a:pt x="21162" y="8138"/>
                  <a:pt x="21486" y="9570"/>
                  <a:pt x="21504" y="11072"/>
                </a:cubicBezTo>
                <a:cubicBezTo>
                  <a:pt x="21523" y="12553"/>
                  <a:pt x="21254" y="13965"/>
                  <a:pt x="20736" y="15230"/>
                </a:cubicBezTo>
                <a:cubicBezTo>
                  <a:pt x="20218" y="16494"/>
                  <a:pt x="19468" y="17620"/>
                  <a:pt x="18533" y="18568"/>
                </a:cubicBezTo>
                <a:cubicBezTo>
                  <a:pt x="17597" y="19506"/>
                  <a:pt x="16486" y="20267"/>
                  <a:pt x="15246" y="20790"/>
                </a:cubicBezTo>
                <a:cubicBezTo>
                  <a:pt x="14005" y="21314"/>
                  <a:pt x="12635" y="21600"/>
                  <a:pt x="11191" y="21600"/>
                </a:cubicBezTo>
                <a:cubicBezTo>
                  <a:pt x="9746" y="21600"/>
                  <a:pt x="8348" y="21314"/>
                  <a:pt x="7071" y="20790"/>
                </a:cubicBezTo>
                <a:cubicBezTo>
                  <a:pt x="5784" y="20267"/>
                  <a:pt x="4608" y="19506"/>
                  <a:pt x="3608" y="18568"/>
                </a:cubicBezTo>
                <a:cubicBezTo>
                  <a:pt x="2599" y="17620"/>
                  <a:pt x="1747" y="16494"/>
                  <a:pt x="1136" y="15230"/>
                </a:cubicBezTo>
                <a:cubicBezTo>
                  <a:pt x="516" y="13956"/>
                  <a:pt x="127" y="12553"/>
                  <a:pt x="25" y="11072"/>
                </a:cubicBezTo>
                <a:cubicBezTo>
                  <a:pt x="-77" y="9580"/>
                  <a:pt x="136" y="8138"/>
                  <a:pt x="599" y="6825"/>
                </a:cubicBezTo>
                <a:cubicBezTo>
                  <a:pt x="1062" y="5501"/>
                  <a:pt x="1793" y="4306"/>
                  <a:pt x="2719" y="3299"/>
                </a:cubicBezTo>
                <a:cubicBezTo>
                  <a:pt x="3654" y="2281"/>
                  <a:pt x="4793" y="1462"/>
                  <a:pt x="6071" y="889"/>
                </a:cubicBezTo>
                <a:cubicBezTo>
                  <a:pt x="7367" y="316"/>
                  <a:pt x="8802" y="0"/>
                  <a:pt x="10320" y="0"/>
                </a:cubicBezTo>
                <a:close/>
              </a:path>
            </a:pathLst>
          </a:custGeom>
          <a:solidFill>
            <a:srgbClr val="004F76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0" name="Shape">
            <a:extLst>
              <a:ext uri="{FF2B5EF4-FFF2-40B4-BE49-F238E27FC236}">
                <a16:creationId xmlns:a16="http://schemas.microsoft.com/office/drawing/2014/main" id="{9D99AB4A-FEA2-0324-3A4B-1CE2ACA71E2E}"/>
              </a:ext>
            </a:extLst>
          </p:cNvPr>
          <p:cNvSpPr/>
          <p:nvPr/>
        </p:nvSpPr>
        <p:spPr>
          <a:xfrm>
            <a:off x="9312552" y="4196207"/>
            <a:ext cx="1490859" cy="1698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3" h="21600" extrusionOk="0">
                <a:moveTo>
                  <a:pt x="20962" y="9953"/>
                </a:moveTo>
                <a:cubicBezTo>
                  <a:pt x="20723" y="9391"/>
                  <a:pt x="20413" y="8860"/>
                  <a:pt x="20041" y="8368"/>
                </a:cubicBezTo>
                <a:cubicBezTo>
                  <a:pt x="20050" y="8384"/>
                  <a:pt x="20059" y="8392"/>
                  <a:pt x="20077" y="8407"/>
                </a:cubicBezTo>
                <a:lnTo>
                  <a:pt x="16286" y="3302"/>
                </a:lnTo>
                <a:cubicBezTo>
                  <a:pt x="16269" y="3279"/>
                  <a:pt x="16251" y="3255"/>
                  <a:pt x="16242" y="3240"/>
                </a:cubicBezTo>
                <a:cubicBezTo>
                  <a:pt x="16224" y="3216"/>
                  <a:pt x="16207" y="3193"/>
                  <a:pt x="16189" y="3177"/>
                </a:cubicBezTo>
                <a:cubicBezTo>
                  <a:pt x="16171" y="3162"/>
                  <a:pt x="16162" y="3146"/>
                  <a:pt x="16145" y="3123"/>
                </a:cubicBezTo>
                <a:cubicBezTo>
                  <a:pt x="16145" y="3123"/>
                  <a:pt x="16145" y="3123"/>
                  <a:pt x="16145" y="3115"/>
                </a:cubicBezTo>
                <a:cubicBezTo>
                  <a:pt x="16145" y="3115"/>
                  <a:pt x="16145" y="3107"/>
                  <a:pt x="16136" y="3107"/>
                </a:cubicBezTo>
                <a:cubicBezTo>
                  <a:pt x="16118" y="3084"/>
                  <a:pt x="16100" y="3068"/>
                  <a:pt x="16083" y="3045"/>
                </a:cubicBezTo>
                <a:cubicBezTo>
                  <a:pt x="16074" y="3037"/>
                  <a:pt x="16065" y="3021"/>
                  <a:pt x="16056" y="3013"/>
                </a:cubicBezTo>
                <a:cubicBezTo>
                  <a:pt x="16003" y="2943"/>
                  <a:pt x="15941" y="2873"/>
                  <a:pt x="15879" y="2810"/>
                </a:cubicBezTo>
                <a:cubicBezTo>
                  <a:pt x="15870" y="2803"/>
                  <a:pt x="15861" y="2795"/>
                  <a:pt x="15852" y="2787"/>
                </a:cubicBezTo>
                <a:cubicBezTo>
                  <a:pt x="15852" y="2787"/>
                  <a:pt x="15844" y="2779"/>
                  <a:pt x="15844" y="2779"/>
                </a:cubicBezTo>
                <a:cubicBezTo>
                  <a:pt x="15773" y="2701"/>
                  <a:pt x="15702" y="2631"/>
                  <a:pt x="15631" y="2553"/>
                </a:cubicBezTo>
                <a:cubicBezTo>
                  <a:pt x="15622" y="2545"/>
                  <a:pt x="15613" y="2537"/>
                  <a:pt x="15613" y="2529"/>
                </a:cubicBezTo>
                <a:cubicBezTo>
                  <a:pt x="15604" y="2522"/>
                  <a:pt x="15596" y="2506"/>
                  <a:pt x="15578" y="2498"/>
                </a:cubicBezTo>
                <a:cubicBezTo>
                  <a:pt x="15516" y="2436"/>
                  <a:pt x="15454" y="2373"/>
                  <a:pt x="15383" y="2311"/>
                </a:cubicBezTo>
                <a:cubicBezTo>
                  <a:pt x="15374" y="2303"/>
                  <a:pt x="15365" y="2295"/>
                  <a:pt x="15356" y="2287"/>
                </a:cubicBezTo>
                <a:cubicBezTo>
                  <a:pt x="15356" y="2287"/>
                  <a:pt x="15348" y="2280"/>
                  <a:pt x="15348" y="2280"/>
                </a:cubicBezTo>
                <a:cubicBezTo>
                  <a:pt x="15268" y="2209"/>
                  <a:pt x="15197" y="2139"/>
                  <a:pt x="15108" y="2077"/>
                </a:cubicBezTo>
                <a:cubicBezTo>
                  <a:pt x="15100" y="2069"/>
                  <a:pt x="15091" y="2061"/>
                  <a:pt x="15091" y="2061"/>
                </a:cubicBezTo>
                <a:cubicBezTo>
                  <a:pt x="15073" y="2053"/>
                  <a:pt x="15064" y="2038"/>
                  <a:pt x="15046" y="2030"/>
                </a:cubicBezTo>
                <a:cubicBezTo>
                  <a:pt x="15020" y="2006"/>
                  <a:pt x="14993" y="1983"/>
                  <a:pt x="14967" y="1960"/>
                </a:cubicBezTo>
                <a:cubicBezTo>
                  <a:pt x="14940" y="1936"/>
                  <a:pt x="14914" y="1921"/>
                  <a:pt x="14887" y="1897"/>
                </a:cubicBezTo>
                <a:cubicBezTo>
                  <a:pt x="14860" y="1882"/>
                  <a:pt x="14843" y="1858"/>
                  <a:pt x="14816" y="1842"/>
                </a:cubicBezTo>
                <a:cubicBezTo>
                  <a:pt x="14745" y="1788"/>
                  <a:pt x="14683" y="1741"/>
                  <a:pt x="14613" y="1686"/>
                </a:cubicBezTo>
                <a:cubicBezTo>
                  <a:pt x="14604" y="1679"/>
                  <a:pt x="14595" y="1679"/>
                  <a:pt x="14595" y="1671"/>
                </a:cubicBezTo>
                <a:cubicBezTo>
                  <a:pt x="14595" y="1671"/>
                  <a:pt x="14595" y="1671"/>
                  <a:pt x="14595" y="1671"/>
                </a:cubicBezTo>
                <a:cubicBezTo>
                  <a:pt x="14515" y="1616"/>
                  <a:pt x="14435" y="1561"/>
                  <a:pt x="14356" y="1507"/>
                </a:cubicBezTo>
                <a:cubicBezTo>
                  <a:pt x="14329" y="1491"/>
                  <a:pt x="14311" y="1476"/>
                  <a:pt x="14285" y="1460"/>
                </a:cubicBezTo>
                <a:cubicBezTo>
                  <a:pt x="14223" y="1421"/>
                  <a:pt x="14161" y="1382"/>
                  <a:pt x="14099" y="1343"/>
                </a:cubicBezTo>
                <a:cubicBezTo>
                  <a:pt x="14081" y="1335"/>
                  <a:pt x="14072" y="1327"/>
                  <a:pt x="14055" y="1312"/>
                </a:cubicBezTo>
                <a:cubicBezTo>
                  <a:pt x="14046" y="1304"/>
                  <a:pt x="14028" y="1296"/>
                  <a:pt x="14019" y="1288"/>
                </a:cubicBezTo>
                <a:cubicBezTo>
                  <a:pt x="13948" y="1249"/>
                  <a:pt x="13886" y="1210"/>
                  <a:pt x="13815" y="1171"/>
                </a:cubicBezTo>
                <a:cubicBezTo>
                  <a:pt x="13798" y="1163"/>
                  <a:pt x="13780" y="1148"/>
                  <a:pt x="13762" y="1140"/>
                </a:cubicBezTo>
                <a:cubicBezTo>
                  <a:pt x="13674" y="1093"/>
                  <a:pt x="13585" y="1046"/>
                  <a:pt x="13497" y="999"/>
                </a:cubicBezTo>
                <a:cubicBezTo>
                  <a:pt x="13488" y="999"/>
                  <a:pt x="13488" y="992"/>
                  <a:pt x="13479" y="992"/>
                </a:cubicBezTo>
                <a:cubicBezTo>
                  <a:pt x="13461" y="984"/>
                  <a:pt x="13443" y="976"/>
                  <a:pt x="13426" y="968"/>
                </a:cubicBezTo>
                <a:cubicBezTo>
                  <a:pt x="13381" y="945"/>
                  <a:pt x="13337" y="921"/>
                  <a:pt x="13293" y="906"/>
                </a:cubicBezTo>
                <a:cubicBezTo>
                  <a:pt x="13266" y="898"/>
                  <a:pt x="13249" y="882"/>
                  <a:pt x="13222" y="875"/>
                </a:cubicBezTo>
                <a:cubicBezTo>
                  <a:pt x="13196" y="859"/>
                  <a:pt x="13160" y="851"/>
                  <a:pt x="13134" y="836"/>
                </a:cubicBezTo>
                <a:cubicBezTo>
                  <a:pt x="13063" y="804"/>
                  <a:pt x="12992" y="773"/>
                  <a:pt x="12921" y="742"/>
                </a:cubicBezTo>
                <a:cubicBezTo>
                  <a:pt x="12903" y="734"/>
                  <a:pt x="12886" y="726"/>
                  <a:pt x="12868" y="718"/>
                </a:cubicBezTo>
                <a:cubicBezTo>
                  <a:pt x="12859" y="718"/>
                  <a:pt x="12859" y="711"/>
                  <a:pt x="12850" y="711"/>
                </a:cubicBezTo>
                <a:cubicBezTo>
                  <a:pt x="12753" y="672"/>
                  <a:pt x="12646" y="633"/>
                  <a:pt x="12549" y="594"/>
                </a:cubicBezTo>
                <a:cubicBezTo>
                  <a:pt x="12540" y="594"/>
                  <a:pt x="12531" y="586"/>
                  <a:pt x="12522" y="586"/>
                </a:cubicBezTo>
                <a:cubicBezTo>
                  <a:pt x="12505" y="578"/>
                  <a:pt x="12487" y="578"/>
                  <a:pt x="12469" y="570"/>
                </a:cubicBezTo>
                <a:cubicBezTo>
                  <a:pt x="12381" y="539"/>
                  <a:pt x="12301" y="508"/>
                  <a:pt x="12213" y="484"/>
                </a:cubicBezTo>
                <a:cubicBezTo>
                  <a:pt x="12195" y="476"/>
                  <a:pt x="12177" y="469"/>
                  <a:pt x="12159" y="469"/>
                </a:cubicBezTo>
                <a:cubicBezTo>
                  <a:pt x="12150" y="469"/>
                  <a:pt x="12142" y="461"/>
                  <a:pt x="12133" y="461"/>
                </a:cubicBezTo>
                <a:cubicBezTo>
                  <a:pt x="12027" y="430"/>
                  <a:pt x="11920" y="398"/>
                  <a:pt x="11814" y="367"/>
                </a:cubicBezTo>
                <a:cubicBezTo>
                  <a:pt x="11814" y="367"/>
                  <a:pt x="11805" y="367"/>
                  <a:pt x="11805" y="367"/>
                </a:cubicBezTo>
                <a:cubicBezTo>
                  <a:pt x="11796" y="367"/>
                  <a:pt x="11779" y="359"/>
                  <a:pt x="11770" y="359"/>
                </a:cubicBezTo>
                <a:cubicBezTo>
                  <a:pt x="11672" y="336"/>
                  <a:pt x="11584" y="312"/>
                  <a:pt x="11486" y="289"/>
                </a:cubicBezTo>
                <a:cubicBezTo>
                  <a:pt x="11469" y="289"/>
                  <a:pt x="11451" y="281"/>
                  <a:pt x="11442" y="273"/>
                </a:cubicBezTo>
                <a:cubicBezTo>
                  <a:pt x="11424" y="266"/>
                  <a:pt x="11398" y="266"/>
                  <a:pt x="11380" y="258"/>
                </a:cubicBezTo>
                <a:cubicBezTo>
                  <a:pt x="11362" y="250"/>
                  <a:pt x="11345" y="250"/>
                  <a:pt x="11327" y="242"/>
                </a:cubicBezTo>
                <a:cubicBezTo>
                  <a:pt x="11309" y="234"/>
                  <a:pt x="11283" y="234"/>
                  <a:pt x="11265" y="226"/>
                </a:cubicBezTo>
                <a:cubicBezTo>
                  <a:pt x="11238" y="219"/>
                  <a:pt x="11221" y="219"/>
                  <a:pt x="11194" y="211"/>
                </a:cubicBezTo>
                <a:cubicBezTo>
                  <a:pt x="11167" y="203"/>
                  <a:pt x="11141" y="203"/>
                  <a:pt x="11123" y="195"/>
                </a:cubicBezTo>
                <a:cubicBezTo>
                  <a:pt x="11088" y="187"/>
                  <a:pt x="11043" y="180"/>
                  <a:pt x="11008" y="172"/>
                </a:cubicBezTo>
                <a:cubicBezTo>
                  <a:pt x="10990" y="172"/>
                  <a:pt x="10973" y="164"/>
                  <a:pt x="10946" y="164"/>
                </a:cubicBezTo>
                <a:cubicBezTo>
                  <a:pt x="10920" y="156"/>
                  <a:pt x="10893" y="156"/>
                  <a:pt x="10866" y="148"/>
                </a:cubicBezTo>
                <a:cubicBezTo>
                  <a:pt x="10831" y="141"/>
                  <a:pt x="10787" y="133"/>
                  <a:pt x="10751" y="125"/>
                </a:cubicBezTo>
                <a:cubicBezTo>
                  <a:pt x="10734" y="125"/>
                  <a:pt x="10716" y="117"/>
                  <a:pt x="10698" y="117"/>
                </a:cubicBezTo>
                <a:cubicBezTo>
                  <a:pt x="10663" y="109"/>
                  <a:pt x="10636" y="109"/>
                  <a:pt x="10601" y="102"/>
                </a:cubicBezTo>
                <a:cubicBezTo>
                  <a:pt x="10565" y="94"/>
                  <a:pt x="10521" y="94"/>
                  <a:pt x="10486" y="86"/>
                </a:cubicBezTo>
                <a:cubicBezTo>
                  <a:pt x="10468" y="86"/>
                  <a:pt x="10459" y="78"/>
                  <a:pt x="10441" y="78"/>
                </a:cubicBezTo>
                <a:cubicBezTo>
                  <a:pt x="10388" y="70"/>
                  <a:pt x="10344" y="62"/>
                  <a:pt x="10291" y="62"/>
                </a:cubicBezTo>
                <a:cubicBezTo>
                  <a:pt x="10273" y="62"/>
                  <a:pt x="10255" y="55"/>
                  <a:pt x="10238" y="55"/>
                </a:cubicBezTo>
                <a:cubicBezTo>
                  <a:pt x="10238" y="55"/>
                  <a:pt x="10229" y="55"/>
                  <a:pt x="10229" y="55"/>
                </a:cubicBezTo>
                <a:cubicBezTo>
                  <a:pt x="10158" y="47"/>
                  <a:pt x="10087" y="39"/>
                  <a:pt x="10016" y="31"/>
                </a:cubicBezTo>
                <a:cubicBezTo>
                  <a:pt x="10007" y="31"/>
                  <a:pt x="9998" y="31"/>
                  <a:pt x="9990" y="31"/>
                </a:cubicBezTo>
                <a:cubicBezTo>
                  <a:pt x="9963" y="31"/>
                  <a:pt x="9945" y="31"/>
                  <a:pt x="9919" y="23"/>
                </a:cubicBezTo>
                <a:cubicBezTo>
                  <a:pt x="9874" y="23"/>
                  <a:pt x="9839" y="16"/>
                  <a:pt x="9795" y="16"/>
                </a:cubicBezTo>
                <a:cubicBezTo>
                  <a:pt x="9777" y="16"/>
                  <a:pt x="9751" y="16"/>
                  <a:pt x="9733" y="16"/>
                </a:cubicBezTo>
                <a:cubicBezTo>
                  <a:pt x="9706" y="16"/>
                  <a:pt x="9680" y="16"/>
                  <a:pt x="9644" y="8"/>
                </a:cubicBezTo>
                <a:cubicBezTo>
                  <a:pt x="9618" y="8"/>
                  <a:pt x="9600" y="8"/>
                  <a:pt x="9573" y="8"/>
                </a:cubicBezTo>
                <a:cubicBezTo>
                  <a:pt x="9538" y="8"/>
                  <a:pt x="9494" y="8"/>
                  <a:pt x="9458" y="0"/>
                </a:cubicBezTo>
                <a:cubicBezTo>
                  <a:pt x="9441" y="0"/>
                  <a:pt x="9432" y="0"/>
                  <a:pt x="9414" y="0"/>
                </a:cubicBezTo>
                <a:cubicBezTo>
                  <a:pt x="9405" y="0"/>
                  <a:pt x="9396" y="0"/>
                  <a:pt x="9387" y="0"/>
                </a:cubicBezTo>
                <a:cubicBezTo>
                  <a:pt x="9370" y="0"/>
                  <a:pt x="9361" y="0"/>
                  <a:pt x="9343" y="0"/>
                </a:cubicBezTo>
                <a:cubicBezTo>
                  <a:pt x="9308" y="0"/>
                  <a:pt x="9263" y="0"/>
                  <a:pt x="9228" y="0"/>
                </a:cubicBezTo>
                <a:cubicBezTo>
                  <a:pt x="9193" y="0"/>
                  <a:pt x="9148" y="0"/>
                  <a:pt x="9113" y="0"/>
                </a:cubicBezTo>
                <a:cubicBezTo>
                  <a:pt x="9086" y="0"/>
                  <a:pt x="9051" y="0"/>
                  <a:pt x="9024" y="0"/>
                </a:cubicBezTo>
                <a:cubicBezTo>
                  <a:pt x="8998" y="0"/>
                  <a:pt x="8962" y="0"/>
                  <a:pt x="8936" y="0"/>
                </a:cubicBezTo>
                <a:cubicBezTo>
                  <a:pt x="8918" y="0"/>
                  <a:pt x="8900" y="0"/>
                  <a:pt x="8892" y="0"/>
                </a:cubicBezTo>
                <a:cubicBezTo>
                  <a:pt x="8883" y="0"/>
                  <a:pt x="8883" y="0"/>
                  <a:pt x="8874" y="0"/>
                </a:cubicBezTo>
                <a:cubicBezTo>
                  <a:pt x="8865" y="0"/>
                  <a:pt x="8856" y="0"/>
                  <a:pt x="8847" y="0"/>
                </a:cubicBezTo>
                <a:cubicBezTo>
                  <a:pt x="8821" y="0"/>
                  <a:pt x="8785" y="0"/>
                  <a:pt x="8759" y="0"/>
                </a:cubicBezTo>
                <a:cubicBezTo>
                  <a:pt x="8732" y="0"/>
                  <a:pt x="8714" y="0"/>
                  <a:pt x="8688" y="0"/>
                </a:cubicBezTo>
                <a:cubicBezTo>
                  <a:pt x="8661" y="0"/>
                  <a:pt x="8635" y="0"/>
                  <a:pt x="8608" y="0"/>
                </a:cubicBezTo>
                <a:cubicBezTo>
                  <a:pt x="8590" y="0"/>
                  <a:pt x="8582" y="0"/>
                  <a:pt x="8564" y="0"/>
                </a:cubicBezTo>
                <a:cubicBezTo>
                  <a:pt x="8528" y="0"/>
                  <a:pt x="8493" y="8"/>
                  <a:pt x="8466" y="8"/>
                </a:cubicBezTo>
                <a:cubicBezTo>
                  <a:pt x="8440" y="8"/>
                  <a:pt x="8422" y="8"/>
                  <a:pt x="8396" y="16"/>
                </a:cubicBezTo>
                <a:cubicBezTo>
                  <a:pt x="8387" y="16"/>
                  <a:pt x="8378" y="16"/>
                  <a:pt x="8378" y="16"/>
                </a:cubicBezTo>
                <a:cubicBezTo>
                  <a:pt x="8316" y="23"/>
                  <a:pt x="8254" y="23"/>
                  <a:pt x="8192" y="31"/>
                </a:cubicBezTo>
                <a:cubicBezTo>
                  <a:pt x="8192" y="31"/>
                  <a:pt x="8192" y="31"/>
                  <a:pt x="8192" y="31"/>
                </a:cubicBezTo>
                <a:cubicBezTo>
                  <a:pt x="8183" y="31"/>
                  <a:pt x="8183" y="31"/>
                  <a:pt x="8174" y="31"/>
                </a:cubicBezTo>
                <a:cubicBezTo>
                  <a:pt x="8121" y="39"/>
                  <a:pt x="8059" y="39"/>
                  <a:pt x="8006" y="47"/>
                </a:cubicBezTo>
                <a:cubicBezTo>
                  <a:pt x="7997" y="47"/>
                  <a:pt x="7988" y="47"/>
                  <a:pt x="7988" y="47"/>
                </a:cubicBezTo>
                <a:cubicBezTo>
                  <a:pt x="7962" y="47"/>
                  <a:pt x="7944" y="55"/>
                  <a:pt x="7917" y="55"/>
                </a:cubicBezTo>
                <a:cubicBezTo>
                  <a:pt x="7891" y="55"/>
                  <a:pt x="7855" y="63"/>
                  <a:pt x="7829" y="63"/>
                </a:cubicBezTo>
                <a:cubicBezTo>
                  <a:pt x="7811" y="63"/>
                  <a:pt x="7793" y="70"/>
                  <a:pt x="7785" y="70"/>
                </a:cubicBezTo>
                <a:cubicBezTo>
                  <a:pt x="7758" y="70"/>
                  <a:pt x="7731" y="78"/>
                  <a:pt x="7705" y="78"/>
                </a:cubicBezTo>
                <a:cubicBezTo>
                  <a:pt x="7687" y="78"/>
                  <a:pt x="7669" y="86"/>
                  <a:pt x="7643" y="86"/>
                </a:cubicBezTo>
                <a:cubicBezTo>
                  <a:pt x="7616" y="86"/>
                  <a:pt x="7590" y="94"/>
                  <a:pt x="7563" y="94"/>
                </a:cubicBezTo>
                <a:cubicBezTo>
                  <a:pt x="7537" y="94"/>
                  <a:pt x="7510" y="102"/>
                  <a:pt x="7492" y="102"/>
                </a:cubicBezTo>
                <a:cubicBezTo>
                  <a:pt x="7483" y="102"/>
                  <a:pt x="7475" y="102"/>
                  <a:pt x="7457" y="109"/>
                </a:cubicBezTo>
                <a:cubicBezTo>
                  <a:pt x="7413" y="117"/>
                  <a:pt x="7377" y="125"/>
                  <a:pt x="7333" y="133"/>
                </a:cubicBezTo>
                <a:cubicBezTo>
                  <a:pt x="7315" y="133"/>
                  <a:pt x="7297" y="141"/>
                  <a:pt x="7280" y="141"/>
                </a:cubicBezTo>
                <a:cubicBezTo>
                  <a:pt x="7280" y="141"/>
                  <a:pt x="7271" y="141"/>
                  <a:pt x="7271" y="141"/>
                </a:cubicBezTo>
                <a:cubicBezTo>
                  <a:pt x="7209" y="148"/>
                  <a:pt x="7147" y="164"/>
                  <a:pt x="7094" y="172"/>
                </a:cubicBezTo>
                <a:cubicBezTo>
                  <a:pt x="7094" y="172"/>
                  <a:pt x="7085" y="172"/>
                  <a:pt x="7085" y="172"/>
                </a:cubicBezTo>
                <a:cubicBezTo>
                  <a:pt x="7067" y="172"/>
                  <a:pt x="7049" y="180"/>
                  <a:pt x="7023" y="187"/>
                </a:cubicBezTo>
                <a:cubicBezTo>
                  <a:pt x="6987" y="195"/>
                  <a:pt x="6952" y="203"/>
                  <a:pt x="6917" y="211"/>
                </a:cubicBezTo>
                <a:cubicBezTo>
                  <a:pt x="6908" y="211"/>
                  <a:pt x="6890" y="219"/>
                  <a:pt x="6881" y="219"/>
                </a:cubicBezTo>
                <a:cubicBezTo>
                  <a:pt x="6855" y="226"/>
                  <a:pt x="6828" y="226"/>
                  <a:pt x="6810" y="234"/>
                </a:cubicBezTo>
                <a:cubicBezTo>
                  <a:pt x="6784" y="242"/>
                  <a:pt x="6766" y="242"/>
                  <a:pt x="6740" y="250"/>
                </a:cubicBezTo>
                <a:cubicBezTo>
                  <a:pt x="6722" y="258"/>
                  <a:pt x="6704" y="258"/>
                  <a:pt x="6678" y="266"/>
                </a:cubicBezTo>
                <a:cubicBezTo>
                  <a:pt x="6651" y="273"/>
                  <a:pt x="6624" y="281"/>
                  <a:pt x="6607" y="281"/>
                </a:cubicBezTo>
                <a:cubicBezTo>
                  <a:pt x="6589" y="281"/>
                  <a:pt x="6580" y="289"/>
                  <a:pt x="6562" y="289"/>
                </a:cubicBezTo>
                <a:cubicBezTo>
                  <a:pt x="6536" y="297"/>
                  <a:pt x="6509" y="305"/>
                  <a:pt x="6483" y="312"/>
                </a:cubicBezTo>
                <a:cubicBezTo>
                  <a:pt x="6456" y="320"/>
                  <a:pt x="6430" y="328"/>
                  <a:pt x="6412" y="328"/>
                </a:cubicBezTo>
                <a:cubicBezTo>
                  <a:pt x="6403" y="328"/>
                  <a:pt x="6394" y="336"/>
                  <a:pt x="6385" y="336"/>
                </a:cubicBezTo>
                <a:cubicBezTo>
                  <a:pt x="6341" y="344"/>
                  <a:pt x="6306" y="359"/>
                  <a:pt x="6261" y="367"/>
                </a:cubicBezTo>
                <a:cubicBezTo>
                  <a:pt x="6244" y="375"/>
                  <a:pt x="6226" y="375"/>
                  <a:pt x="6208" y="383"/>
                </a:cubicBezTo>
                <a:cubicBezTo>
                  <a:pt x="6208" y="383"/>
                  <a:pt x="6199" y="383"/>
                  <a:pt x="6199" y="383"/>
                </a:cubicBezTo>
                <a:cubicBezTo>
                  <a:pt x="6137" y="398"/>
                  <a:pt x="6084" y="422"/>
                  <a:pt x="6022" y="437"/>
                </a:cubicBezTo>
                <a:cubicBezTo>
                  <a:pt x="6022" y="437"/>
                  <a:pt x="6013" y="437"/>
                  <a:pt x="6013" y="437"/>
                </a:cubicBezTo>
                <a:cubicBezTo>
                  <a:pt x="5996" y="445"/>
                  <a:pt x="5978" y="445"/>
                  <a:pt x="5969" y="453"/>
                </a:cubicBezTo>
                <a:cubicBezTo>
                  <a:pt x="5925" y="469"/>
                  <a:pt x="5889" y="476"/>
                  <a:pt x="5845" y="492"/>
                </a:cubicBezTo>
                <a:cubicBezTo>
                  <a:pt x="5836" y="492"/>
                  <a:pt x="5827" y="500"/>
                  <a:pt x="5819" y="500"/>
                </a:cubicBezTo>
                <a:cubicBezTo>
                  <a:pt x="5792" y="508"/>
                  <a:pt x="5765" y="515"/>
                  <a:pt x="5739" y="531"/>
                </a:cubicBezTo>
                <a:cubicBezTo>
                  <a:pt x="5712" y="539"/>
                  <a:pt x="5686" y="547"/>
                  <a:pt x="5659" y="562"/>
                </a:cubicBezTo>
                <a:cubicBezTo>
                  <a:pt x="5650" y="562"/>
                  <a:pt x="5641" y="570"/>
                  <a:pt x="5624" y="570"/>
                </a:cubicBezTo>
                <a:cubicBezTo>
                  <a:pt x="5615" y="570"/>
                  <a:pt x="5606" y="578"/>
                  <a:pt x="5597" y="578"/>
                </a:cubicBezTo>
                <a:cubicBezTo>
                  <a:pt x="5588" y="578"/>
                  <a:pt x="5579" y="586"/>
                  <a:pt x="5571" y="586"/>
                </a:cubicBezTo>
                <a:cubicBezTo>
                  <a:pt x="5535" y="601"/>
                  <a:pt x="5500" y="609"/>
                  <a:pt x="5464" y="625"/>
                </a:cubicBezTo>
                <a:cubicBezTo>
                  <a:pt x="5402" y="648"/>
                  <a:pt x="5340" y="672"/>
                  <a:pt x="5278" y="695"/>
                </a:cubicBezTo>
                <a:cubicBezTo>
                  <a:pt x="5252" y="703"/>
                  <a:pt x="5234" y="711"/>
                  <a:pt x="5208" y="726"/>
                </a:cubicBezTo>
                <a:cubicBezTo>
                  <a:pt x="5190" y="734"/>
                  <a:pt x="5181" y="734"/>
                  <a:pt x="5163" y="742"/>
                </a:cubicBezTo>
                <a:cubicBezTo>
                  <a:pt x="5137" y="750"/>
                  <a:pt x="5119" y="765"/>
                  <a:pt x="5092" y="773"/>
                </a:cubicBezTo>
                <a:cubicBezTo>
                  <a:pt x="5022" y="804"/>
                  <a:pt x="4960" y="828"/>
                  <a:pt x="4889" y="859"/>
                </a:cubicBezTo>
                <a:cubicBezTo>
                  <a:pt x="4862" y="867"/>
                  <a:pt x="4844" y="882"/>
                  <a:pt x="4818" y="890"/>
                </a:cubicBezTo>
                <a:cubicBezTo>
                  <a:pt x="4800" y="898"/>
                  <a:pt x="4782" y="906"/>
                  <a:pt x="4765" y="914"/>
                </a:cubicBezTo>
                <a:cubicBezTo>
                  <a:pt x="4738" y="929"/>
                  <a:pt x="4712" y="937"/>
                  <a:pt x="4685" y="953"/>
                </a:cubicBezTo>
                <a:cubicBezTo>
                  <a:pt x="4614" y="984"/>
                  <a:pt x="4552" y="1015"/>
                  <a:pt x="4490" y="1046"/>
                </a:cubicBezTo>
                <a:cubicBezTo>
                  <a:pt x="4472" y="1054"/>
                  <a:pt x="4455" y="1062"/>
                  <a:pt x="4437" y="1070"/>
                </a:cubicBezTo>
                <a:cubicBezTo>
                  <a:pt x="4419" y="1077"/>
                  <a:pt x="4402" y="1085"/>
                  <a:pt x="4384" y="1093"/>
                </a:cubicBezTo>
                <a:cubicBezTo>
                  <a:pt x="4348" y="1109"/>
                  <a:pt x="4322" y="1124"/>
                  <a:pt x="4286" y="1140"/>
                </a:cubicBezTo>
                <a:cubicBezTo>
                  <a:pt x="4207" y="1187"/>
                  <a:pt x="4127" y="1226"/>
                  <a:pt x="4047" y="1273"/>
                </a:cubicBezTo>
                <a:cubicBezTo>
                  <a:pt x="4047" y="1273"/>
                  <a:pt x="4047" y="1273"/>
                  <a:pt x="4047" y="1273"/>
                </a:cubicBezTo>
                <a:cubicBezTo>
                  <a:pt x="4047" y="1273"/>
                  <a:pt x="4038" y="1273"/>
                  <a:pt x="4038" y="1280"/>
                </a:cubicBezTo>
                <a:cubicBezTo>
                  <a:pt x="3959" y="1327"/>
                  <a:pt x="3888" y="1366"/>
                  <a:pt x="3808" y="1413"/>
                </a:cubicBezTo>
                <a:cubicBezTo>
                  <a:pt x="3782" y="1429"/>
                  <a:pt x="3755" y="1444"/>
                  <a:pt x="3729" y="1468"/>
                </a:cubicBezTo>
                <a:cubicBezTo>
                  <a:pt x="3702" y="1483"/>
                  <a:pt x="3675" y="1499"/>
                  <a:pt x="3649" y="1515"/>
                </a:cubicBezTo>
                <a:cubicBezTo>
                  <a:pt x="3622" y="1530"/>
                  <a:pt x="3596" y="1546"/>
                  <a:pt x="3578" y="1562"/>
                </a:cubicBezTo>
                <a:cubicBezTo>
                  <a:pt x="3498" y="1608"/>
                  <a:pt x="3427" y="1663"/>
                  <a:pt x="3357" y="1710"/>
                </a:cubicBezTo>
                <a:cubicBezTo>
                  <a:pt x="3357" y="1710"/>
                  <a:pt x="3357" y="1710"/>
                  <a:pt x="3357" y="1710"/>
                </a:cubicBezTo>
                <a:cubicBezTo>
                  <a:pt x="3233" y="1796"/>
                  <a:pt x="3117" y="1882"/>
                  <a:pt x="3002" y="1967"/>
                </a:cubicBezTo>
                <a:cubicBezTo>
                  <a:pt x="2967" y="1991"/>
                  <a:pt x="2932" y="2022"/>
                  <a:pt x="2896" y="2053"/>
                </a:cubicBezTo>
                <a:cubicBezTo>
                  <a:pt x="2834" y="2108"/>
                  <a:pt x="2763" y="2155"/>
                  <a:pt x="2701" y="2209"/>
                </a:cubicBezTo>
                <a:cubicBezTo>
                  <a:pt x="2692" y="2217"/>
                  <a:pt x="2675" y="2233"/>
                  <a:pt x="2666" y="2241"/>
                </a:cubicBezTo>
                <a:cubicBezTo>
                  <a:pt x="2622" y="2280"/>
                  <a:pt x="2586" y="2311"/>
                  <a:pt x="2542" y="2350"/>
                </a:cubicBezTo>
                <a:cubicBezTo>
                  <a:pt x="2471" y="2412"/>
                  <a:pt x="2409" y="2467"/>
                  <a:pt x="2347" y="2529"/>
                </a:cubicBezTo>
                <a:cubicBezTo>
                  <a:pt x="2303" y="2568"/>
                  <a:pt x="2267" y="2608"/>
                  <a:pt x="2223" y="2647"/>
                </a:cubicBezTo>
                <a:cubicBezTo>
                  <a:pt x="2161" y="2709"/>
                  <a:pt x="2099" y="2764"/>
                  <a:pt x="2046" y="2826"/>
                </a:cubicBezTo>
                <a:cubicBezTo>
                  <a:pt x="2028" y="2849"/>
                  <a:pt x="2002" y="2865"/>
                  <a:pt x="1984" y="2888"/>
                </a:cubicBezTo>
                <a:cubicBezTo>
                  <a:pt x="1940" y="2935"/>
                  <a:pt x="1904" y="2974"/>
                  <a:pt x="1860" y="3021"/>
                </a:cubicBezTo>
                <a:cubicBezTo>
                  <a:pt x="1851" y="3029"/>
                  <a:pt x="1851" y="3037"/>
                  <a:pt x="1842" y="3037"/>
                </a:cubicBezTo>
                <a:cubicBezTo>
                  <a:pt x="1762" y="3123"/>
                  <a:pt x="1692" y="3216"/>
                  <a:pt x="1612" y="3302"/>
                </a:cubicBezTo>
                <a:cubicBezTo>
                  <a:pt x="1603" y="3318"/>
                  <a:pt x="1585" y="3333"/>
                  <a:pt x="1576" y="3349"/>
                </a:cubicBezTo>
                <a:cubicBezTo>
                  <a:pt x="1506" y="3435"/>
                  <a:pt x="1435" y="3529"/>
                  <a:pt x="1373" y="3615"/>
                </a:cubicBezTo>
                <a:cubicBezTo>
                  <a:pt x="1364" y="3630"/>
                  <a:pt x="1346" y="3646"/>
                  <a:pt x="1337" y="3661"/>
                </a:cubicBezTo>
                <a:cubicBezTo>
                  <a:pt x="1275" y="3755"/>
                  <a:pt x="1205" y="3841"/>
                  <a:pt x="1143" y="3935"/>
                </a:cubicBezTo>
                <a:cubicBezTo>
                  <a:pt x="1134" y="3950"/>
                  <a:pt x="1125" y="3966"/>
                  <a:pt x="1116" y="3974"/>
                </a:cubicBezTo>
                <a:cubicBezTo>
                  <a:pt x="1054" y="4075"/>
                  <a:pt x="992" y="4169"/>
                  <a:pt x="930" y="4270"/>
                </a:cubicBezTo>
                <a:cubicBezTo>
                  <a:pt x="930" y="4270"/>
                  <a:pt x="930" y="4270"/>
                  <a:pt x="930" y="4270"/>
                </a:cubicBezTo>
                <a:cubicBezTo>
                  <a:pt x="930" y="4270"/>
                  <a:pt x="930" y="4270"/>
                  <a:pt x="930" y="4278"/>
                </a:cubicBezTo>
                <a:cubicBezTo>
                  <a:pt x="868" y="4379"/>
                  <a:pt x="815" y="4481"/>
                  <a:pt x="762" y="4582"/>
                </a:cubicBezTo>
                <a:cubicBezTo>
                  <a:pt x="753" y="4590"/>
                  <a:pt x="753" y="4598"/>
                  <a:pt x="744" y="4606"/>
                </a:cubicBezTo>
                <a:cubicBezTo>
                  <a:pt x="744" y="4614"/>
                  <a:pt x="735" y="4622"/>
                  <a:pt x="735" y="4629"/>
                </a:cubicBezTo>
                <a:cubicBezTo>
                  <a:pt x="726" y="4653"/>
                  <a:pt x="709" y="4676"/>
                  <a:pt x="700" y="4700"/>
                </a:cubicBezTo>
                <a:cubicBezTo>
                  <a:pt x="682" y="4739"/>
                  <a:pt x="664" y="4778"/>
                  <a:pt x="647" y="4809"/>
                </a:cubicBezTo>
                <a:cubicBezTo>
                  <a:pt x="638" y="4832"/>
                  <a:pt x="620" y="4856"/>
                  <a:pt x="611" y="4887"/>
                </a:cubicBezTo>
                <a:cubicBezTo>
                  <a:pt x="593" y="4926"/>
                  <a:pt x="576" y="4957"/>
                  <a:pt x="558" y="4996"/>
                </a:cubicBezTo>
                <a:cubicBezTo>
                  <a:pt x="549" y="5020"/>
                  <a:pt x="531" y="5051"/>
                  <a:pt x="523" y="5074"/>
                </a:cubicBezTo>
                <a:cubicBezTo>
                  <a:pt x="505" y="5113"/>
                  <a:pt x="496" y="5144"/>
                  <a:pt x="478" y="5183"/>
                </a:cubicBezTo>
                <a:cubicBezTo>
                  <a:pt x="469" y="5207"/>
                  <a:pt x="461" y="5238"/>
                  <a:pt x="452" y="5262"/>
                </a:cubicBezTo>
                <a:cubicBezTo>
                  <a:pt x="434" y="5301"/>
                  <a:pt x="425" y="5340"/>
                  <a:pt x="407" y="5379"/>
                </a:cubicBezTo>
                <a:cubicBezTo>
                  <a:pt x="399" y="5402"/>
                  <a:pt x="390" y="5425"/>
                  <a:pt x="381" y="5449"/>
                </a:cubicBezTo>
                <a:cubicBezTo>
                  <a:pt x="363" y="5488"/>
                  <a:pt x="354" y="5535"/>
                  <a:pt x="337" y="5574"/>
                </a:cubicBezTo>
                <a:cubicBezTo>
                  <a:pt x="328" y="5597"/>
                  <a:pt x="319" y="5613"/>
                  <a:pt x="319" y="5636"/>
                </a:cubicBezTo>
                <a:cubicBezTo>
                  <a:pt x="275" y="5761"/>
                  <a:pt x="239" y="5894"/>
                  <a:pt x="204" y="6019"/>
                </a:cubicBezTo>
                <a:cubicBezTo>
                  <a:pt x="195" y="6042"/>
                  <a:pt x="195" y="6058"/>
                  <a:pt x="186" y="6081"/>
                </a:cubicBezTo>
                <a:cubicBezTo>
                  <a:pt x="177" y="6128"/>
                  <a:pt x="168" y="6167"/>
                  <a:pt x="151" y="6214"/>
                </a:cubicBezTo>
                <a:cubicBezTo>
                  <a:pt x="142" y="6237"/>
                  <a:pt x="142" y="6261"/>
                  <a:pt x="133" y="6292"/>
                </a:cubicBezTo>
                <a:cubicBezTo>
                  <a:pt x="124" y="6331"/>
                  <a:pt x="115" y="6370"/>
                  <a:pt x="106" y="6417"/>
                </a:cubicBezTo>
                <a:cubicBezTo>
                  <a:pt x="98" y="6440"/>
                  <a:pt x="98" y="6472"/>
                  <a:pt x="89" y="6495"/>
                </a:cubicBezTo>
                <a:cubicBezTo>
                  <a:pt x="80" y="6534"/>
                  <a:pt x="71" y="6573"/>
                  <a:pt x="71" y="6612"/>
                </a:cubicBezTo>
                <a:cubicBezTo>
                  <a:pt x="71" y="6643"/>
                  <a:pt x="62" y="6667"/>
                  <a:pt x="62" y="6698"/>
                </a:cubicBezTo>
                <a:cubicBezTo>
                  <a:pt x="53" y="6737"/>
                  <a:pt x="53" y="6776"/>
                  <a:pt x="44" y="6815"/>
                </a:cubicBezTo>
                <a:cubicBezTo>
                  <a:pt x="44" y="6846"/>
                  <a:pt x="35" y="6870"/>
                  <a:pt x="35" y="6901"/>
                </a:cubicBezTo>
                <a:cubicBezTo>
                  <a:pt x="27" y="6940"/>
                  <a:pt x="27" y="6987"/>
                  <a:pt x="27" y="7026"/>
                </a:cubicBezTo>
                <a:cubicBezTo>
                  <a:pt x="27" y="7049"/>
                  <a:pt x="18" y="7080"/>
                  <a:pt x="18" y="7104"/>
                </a:cubicBezTo>
                <a:cubicBezTo>
                  <a:pt x="18" y="7151"/>
                  <a:pt x="9" y="7198"/>
                  <a:pt x="9" y="7244"/>
                </a:cubicBezTo>
                <a:cubicBezTo>
                  <a:pt x="9" y="7268"/>
                  <a:pt x="9" y="7291"/>
                  <a:pt x="9" y="7315"/>
                </a:cubicBezTo>
                <a:cubicBezTo>
                  <a:pt x="9" y="7385"/>
                  <a:pt x="0" y="7447"/>
                  <a:pt x="0" y="7518"/>
                </a:cubicBezTo>
                <a:cubicBezTo>
                  <a:pt x="0" y="7611"/>
                  <a:pt x="0" y="7705"/>
                  <a:pt x="0" y="7791"/>
                </a:cubicBezTo>
                <a:cubicBezTo>
                  <a:pt x="0" y="7884"/>
                  <a:pt x="9" y="7970"/>
                  <a:pt x="18" y="8064"/>
                </a:cubicBezTo>
                <a:cubicBezTo>
                  <a:pt x="27" y="8158"/>
                  <a:pt x="35" y="8244"/>
                  <a:pt x="44" y="8337"/>
                </a:cubicBezTo>
                <a:cubicBezTo>
                  <a:pt x="53" y="8423"/>
                  <a:pt x="71" y="8517"/>
                  <a:pt x="80" y="8603"/>
                </a:cubicBezTo>
                <a:lnTo>
                  <a:pt x="1018" y="14528"/>
                </a:lnTo>
                <a:cubicBezTo>
                  <a:pt x="1018" y="14512"/>
                  <a:pt x="1018" y="14504"/>
                  <a:pt x="1010" y="14489"/>
                </a:cubicBezTo>
                <a:cubicBezTo>
                  <a:pt x="1125" y="15222"/>
                  <a:pt x="1346" y="15917"/>
                  <a:pt x="1665" y="16565"/>
                </a:cubicBezTo>
                <a:cubicBezTo>
                  <a:pt x="2161" y="17564"/>
                  <a:pt x="2878" y="18454"/>
                  <a:pt x="3773" y="19203"/>
                </a:cubicBezTo>
                <a:cubicBezTo>
                  <a:pt x="4667" y="19945"/>
                  <a:pt x="5730" y="20546"/>
                  <a:pt x="6917" y="20960"/>
                </a:cubicBezTo>
                <a:cubicBezTo>
                  <a:pt x="8103" y="21374"/>
                  <a:pt x="9414" y="21600"/>
                  <a:pt x="10796" y="21600"/>
                </a:cubicBezTo>
                <a:cubicBezTo>
                  <a:pt x="12177" y="21600"/>
                  <a:pt x="13514" y="21374"/>
                  <a:pt x="14737" y="20960"/>
                </a:cubicBezTo>
                <a:cubicBezTo>
                  <a:pt x="15968" y="20546"/>
                  <a:pt x="17092" y="19945"/>
                  <a:pt x="18049" y="19203"/>
                </a:cubicBezTo>
                <a:cubicBezTo>
                  <a:pt x="19014" y="18454"/>
                  <a:pt x="19829" y="17564"/>
                  <a:pt x="20413" y="16565"/>
                </a:cubicBezTo>
                <a:cubicBezTo>
                  <a:pt x="21007" y="15558"/>
                  <a:pt x="21379" y="14449"/>
                  <a:pt x="21476" y="13279"/>
                </a:cubicBezTo>
                <a:cubicBezTo>
                  <a:pt x="21600" y="12131"/>
                  <a:pt x="21405" y="10991"/>
                  <a:pt x="20962" y="9953"/>
                </a:cubicBezTo>
                <a:close/>
              </a:path>
            </a:pathLst>
          </a:custGeom>
          <a:solidFill>
            <a:srgbClr val="9D8344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1" name="Shape">
            <a:extLst>
              <a:ext uri="{FF2B5EF4-FFF2-40B4-BE49-F238E27FC236}">
                <a16:creationId xmlns:a16="http://schemas.microsoft.com/office/drawing/2014/main" id="{5E88EFC1-824D-F1DF-FEE0-B5BD0BBB3BFA}"/>
              </a:ext>
            </a:extLst>
          </p:cNvPr>
          <p:cNvSpPr/>
          <p:nvPr/>
        </p:nvSpPr>
        <p:spPr>
          <a:xfrm>
            <a:off x="9377753" y="4552186"/>
            <a:ext cx="1425658" cy="1342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600" extrusionOk="0">
                <a:moveTo>
                  <a:pt x="11190" y="0"/>
                </a:moveTo>
                <a:cubicBezTo>
                  <a:pt x="12708" y="0"/>
                  <a:pt x="14143" y="316"/>
                  <a:pt x="15429" y="889"/>
                </a:cubicBezTo>
                <a:cubicBezTo>
                  <a:pt x="16715" y="1462"/>
                  <a:pt x="17854" y="2281"/>
                  <a:pt x="18779" y="3299"/>
                </a:cubicBezTo>
                <a:cubicBezTo>
                  <a:pt x="19705" y="4306"/>
                  <a:pt x="20426" y="5511"/>
                  <a:pt x="20898" y="6825"/>
                </a:cubicBezTo>
                <a:cubicBezTo>
                  <a:pt x="21361" y="8138"/>
                  <a:pt x="21574" y="9570"/>
                  <a:pt x="21472" y="11072"/>
                </a:cubicBezTo>
                <a:cubicBezTo>
                  <a:pt x="21370" y="12553"/>
                  <a:pt x="20982" y="13965"/>
                  <a:pt x="20362" y="15230"/>
                </a:cubicBezTo>
                <a:cubicBezTo>
                  <a:pt x="19742" y="16494"/>
                  <a:pt x="18899" y="17620"/>
                  <a:pt x="17891" y="18568"/>
                </a:cubicBezTo>
                <a:cubicBezTo>
                  <a:pt x="16882" y="19506"/>
                  <a:pt x="15707" y="20267"/>
                  <a:pt x="14430" y="20790"/>
                </a:cubicBezTo>
                <a:cubicBezTo>
                  <a:pt x="13152" y="21314"/>
                  <a:pt x="11755" y="21600"/>
                  <a:pt x="10311" y="21600"/>
                </a:cubicBezTo>
                <a:cubicBezTo>
                  <a:pt x="8868" y="21600"/>
                  <a:pt x="7498" y="21314"/>
                  <a:pt x="6258" y="20790"/>
                </a:cubicBezTo>
                <a:cubicBezTo>
                  <a:pt x="5018" y="20267"/>
                  <a:pt x="3907" y="19506"/>
                  <a:pt x="2972" y="18568"/>
                </a:cubicBezTo>
                <a:cubicBezTo>
                  <a:pt x="2038" y="17620"/>
                  <a:pt x="1288" y="16494"/>
                  <a:pt x="770" y="15230"/>
                </a:cubicBezTo>
                <a:cubicBezTo>
                  <a:pt x="252" y="13956"/>
                  <a:pt x="-26" y="12553"/>
                  <a:pt x="2" y="11072"/>
                </a:cubicBezTo>
                <a:cubicBezTo>
                  <a:pt x="20" y="9580"/>
                  <a:pt x="353" y="8138"/>
                  <a:pt x="918" y="6825"/>
                </a:cubicBezTo>
                <a:cubicBezTo>
                  <a:pt x="1492" y="5501"/>
                  <a:pt x="2315" y="4306"/>
                  <a:pt x="3324" y="3299"/>
                </a:cubicBezTo>
                <a:cubicBezTo>
                  <a:pt x="4342" y="2281"/>
                  <a:pt x="5545" y="1462"/>
                  <a:pt x="6869" y="889"/>
                </a:cubicBezTo>
                <a:cubicBezTo>
                  <a:pt x="8211" y="316"/>
                  <a:pt x="9673" y="0"/>
                  <a:pt x="11190" y="0"/>
                </a:cubicBezTo>
                <a:close/>
              </a:path>
            </a:pathLst>
          </a:cu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82" name="Graphic 43" descr="Hourglass 30% with solid fill">
            <a:extLst>
              <a:ext uri="{FF2B5EF4-FFF2-40B4-BE49-F238E27FC236}">
                <a16:creationId xmlns:a16="http://schemas.microsoft.com/office/drawing/2014/main" id="{43D620DC-3309-20FA-1371-D68DE7B47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4123" y="4870535"/>
            <a:ext cx="719333" cy="719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3" name="Shape">
            <a:extLst>
              <a:ext uri="{FF2B5EF4-FFF2-40B4-BE49-F238E27FC236}">
                <a16:creationId xmlns:a16="http://schemas.microsoft.com/office/drawing/2014/main" id="{9EE4C0D1-11EB-2CDD-C587-6A8FADEE1D41}"/>
              </a:ext>
            </a:extLst>
          </p:cNvPr>
          <p:cNvSpPr/>
          <p:nvPr/>
        </p:nvSpPr>
        <p:spPr>
          <a:xfrm>
            <a:off x="4774534" y="4196207"/>
            <a:ext cx="1838174" cy="1703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600" extrusionOk="0">
                <a:moveTo>
                  <a:pt x="21514" y="7986"/>
                </a:moveTo>
                <a:cubicBezTo>
                  <a:pt x="21514" y="7955"/>
                  <a:pt x="21514" y="7932"/>
                  <a:pt x="21514" y="7901"/>
                </a:cubicBezTo>
                <a:cubicBezTo>
                  <a:pt x="21514" y="7893"/>
                  <a:pt x="21514" y="7885"/>
                  <a:pt x="21514" y="7869"/>
                </a:cubicBezTo>
                <a:cubicBezTo>
                  <a:pt x="21514" y="7862"/>
                  <a:pt x="21514" y="7846"/>
                  <a:pt x="21514" y="7838"/>
                </a:cubicBezTo>
                <a:cubicBezTo>
                  <a:pt x="21514" y="7792"/>
                  <a:pt x="21507" y="7737"/>
                  <a:pt x="21507" y="7690"/>
                </a:cubicBezTo>
                <a:cubicBezTo>
                  <a:pt x="21507" y="7644"/>
                  <a:pt x="21499" y="7589"/>
                  <a:pt x="21499" y="7543"/>
                </a:cubicBezTo>
                <a:cubicBezTo>
                  <a:pt x="21499" y="7535"/>
                  <a:pt x="21499" y="7527"/>
                  <a:pt x="21499" y="7519"/>
                </a:cubicBezTo>
                <a:cubicBezTo>
                  <a:pt x="21499" y="7511"/>
                  <a:pt x="21499" y="7504"/>
                  <a:pt x="21499" y="7496"/>
                </a:cubicBezTo>
                <a:cubicBezTo>
                  <a:pt x="21499" y="7488"/>
                  <a:pt x="21499" y="7480"/>
                  <a:pt x="21499" y="7473"/>
                </a:cubicBezTo>
                <a:cubicBezTo>
                  <a:pt x="21499" y="7465"/>
                  <a:pt x="21499" y="7457"/>
                  <a:pt x="21499" y="7449"/>
                </a:cubicBezTo>
                <a:cubicBezTo>
                  <a:pt x="21499" y="7426"/>
                  <a:pt x="21492" y="7403"/>
                  <a:pt x="21492" y="7387"/>
                </a:cubicBezTo>
                <a:cubicBezTo>
                  <a:pt x="21492" y="7364"/>
                  <a:pt x="21485" y="7348"/>
                  <a:pt x="21485" y="7325"/>
                </a:cubicBezTo>
                <a:cubicBezTo>
                  <a:pt x="21485" y="7317"/>
                  <a:pt x="21485" y="7301"/>
                  <a:pt x="21485" y="7294"/>
                </a:cubicBezTo>
                <a:cubicBezTo>
                  <a:pt x="21485" y="7262"/>
                  <a:pt x="21478" y="7231"/>
                  <a:pt x="21471" y="7200"/>
                </a:cubicBezTo>
                <a:cubicBezTo>
                  <a:pt x="21471" y="7185"/>
                  <a:pt x="21463" y="7169"/>
                  <a:pt x="21463" y="7153"/>
                </a:cubicBezTo>
                <a:cubicBezTo>
                  <a:pt x="21463" y="7146"/>
                  <a:pt x="21463" y="7146"/>
                  <a:pt x="21463" y="7138"/>
                </a:cubicBezTo>
                <a:cubicBezTo>
                  <a:pt x="21456" y="7083"/>
                  <a:pt x="21449" y="7029"/>
                  <a:pt x="21442" y="6982"/>
                </a:cubicBezTo>
                <a:cubicBezTo>
                  <a:pt x="21442" y="6982"/>
                  <a:pt x="21442" y="6982"/>
                  <a:pt x="21442" y="6974"/>
                </a:cubicBezTo>
                <a:cubicBezTo>
                  <a:pt x="21442" y="6967"/>
                  <a:pt x="21442" y="6951"/>
                  <a:pt x="21435" y="6943"/>
                </a:cubicBezTo>
                <a:cubicBezTo>
                  <a:pt x="21428" y="6904"/>
                  <a:pt x="21420" y="6865"/>
                  <a:pt x="21413" y="6827"/>
                </a:cubicBezTo>
                <a:cubicBezTo>
                  <a:pt x="21413" y="6819"/>
                  <a:pt x="21413" y="6811"/>
                  <a:pt x="21406" y="6803"/>
                </a:cubicBezTo>
                <a:cubicBezTo>
                  <a:pt x="21406" y="6788"/>
                  <a:pt x="21399" y="6764"/>
                  <a:pt x="21399" y="6749"/>
                </a:cubicBezTo>
                <a:cubicBezTo>
                  <a:pt x="21392" y="6725"/>
                  <a:pt x="21392" y="6702"/>
                  <a:pt x="21384" y="6679"/>
                </a:cubicBezTo>
                <a:cubicBezTo>
                  <a:pt x="21384" y="6663"/>
                  <a:pt x="21377" y="6648"/>
                  <a:pt x="21377" y="6632"/>
                </a:cubicBezTo>
                <a:cubicBezTo>
                  <a:pt x="21370" y="6609"/>
                  <a:pt x="21370" y="6593"/>
                  <a:pt x="21363" y="6570"/>
                </a:cubicBezTo>
                <a:cubicBezTo>
                  <a:pt x="21363" y="6554"/>
                  <a:pt x="21356" y="6539"/>
                  <a:pt x="21356" y="6523"/>
                </a:cubicBezTo>
                <a:cubicBezTo>
                  <a:pt x="21349" y="6500"/>
                  <a:pt x="21349" y="6476"/>
                  <a:pt x="21341" y="6453"/>
                </a:cubicBezTo>
                <a:cubicBezTo>
                  <a:pt x="21334" y="6437"/>
                  <a:pt x="21334" y="6414"/>
                  <a:pt x="21327" y="6398"/>
                </a:cubicBezTo>
                <a:cubicBezTo>
                  <a:pt x="21327" y="6391"/>
                  <a:pt x="21327" y="6383"/>
                  <a:pt x="21320" y="6375"/>
                </a:cubicBezTo>
                <a:cubicBezTo>
                  <a:pt x="21313" y="6336"/>
                  <a:pt x="21298" y="6289"/>
                  <a:pt x="21291" y="6251"/>
                </a:cubicBezTo>
                <a:cubicBezTo>
                  <a:pt x="21291" y="6243"/>
                  <a:pt x="21284" y="6235"/>
                  <a:pt x="21284" y="6227"/>
                </a:cubicBezTo>
                <a:cubicBezTo>
                  <a:pt x="21284" y="6227"/>
                  <a:pt x="21284" y="6227"/>
                  <a:pt x="21284" y="6227"/>
                </a:cubicBezTo>
                <a:cubicBezTo>
                  <a:pt x="21269" y="6180"/>
                  <a:pt x="21255" y="6126"/>
                  <a:pt x="21248" y="6079"/>
                </a:cubicBezTo>
                <a:cubicBezTo>
                  <a:pt x="21248" y="6072"/>
                  <a:pt x="21248" y="6072"/>
                  <a:pt x="21241" y="6064"/>
                </a:cubicBezTo>
                <a:cubicBezTo>
                  <a:pt x="21234" y="6048"/>
                  <a:pt x="21234" y="6033"/>
                  <a:pt x="21226" y="6009"/>
                </a:cubicBezTo>
                <a:cubicBezTo>
                  <a:pt x="21219" y="5978"/>
                  <a:pt x="21212" y="5955"/>
                  <a:pt x="21205" y="5924"/>
                </a:cubicBezTo>
                <a:cubicBezTo>
                  <a:pt x="21205" y="5916"/>
                  <a:pt x="21198" y="5900"/>
                  <a:pt x="21198" y="5892"/>
                </a:cubicBezTo>
                <a:cubicBezTo>
                  <a:pt x="21190" y="5869"/>
                  <a:pt x="21183" y="5854"/>
                  <a:pt x="21176" y="5830"/>
                </a:cubicBezTo>
                <a:cubicBezTo>
                  <a:pt x="21169" y="5815"/>
                  <a:pt x="21169" y="5799"/>
                  <a:pt x="21162" y="5776"/>
                </a:cubicBezTo>
                <a:cubicBezTo>
                  <a:pt x="21155" y="5760"/>
                  <a:pt x="21147" y="5737"/>
                  <a:pt x="21140" y="5721"/>
                </a:cubicBezTo>
                <a:cubicBezTo>
                  <a:pt x="21133" y="5698"/>
                  <a:pt x="21126" y="5682"/>
                  <a:pt x="21119" y="5659"/>
                </a:cubicBezTo>
                <a:cubicBezTo>
                  <a:pt x="21119" y="5651"/>
                  <a:pt x="21111" y="5636"/>
                  <a:pt x="21111" y="5628"/>
                </a:cubicBezTo>
                <a:cubicBezTo>
                  <a:pt x="21104" y="5597"/>
                  <a:pt x="21090" y="5573"/>
                  <a:pt x="21083" y="5542"/>
                </a:cubicBezTo>
                <a:cubicBezTo>
                  <a:pt x="21076" y="5527"/>
                  <a:pt x="21068" y="5503"/>
                  <a:pt x="21061" y="5488"/>
                </a:cubicBezTo>
                <a:cubicBezTo>
                  <a:pt x="21061" y="5480"/>
                  <a:pt x="21061" y="5480"/>
                  <a:pt x="21054" y="5472"/>
                </a:cubicBezTo>
                <a:cubicBezTo>
                  <a:pt x="21040" y="5425"/>
                  <a:pt x="21018" y="5371"/>
                  <a:pt x="20997" y="5324"/>
                </a:cubicBezTo>
                <a:cubicBezTo>
                  <a:pt x="20997" y="5324"/>
                  <a:pt x="20997" y="5324"/>
                  <a:pt x="20997" y="5324"/>
                </a:cubicBezTo>
                <a:cubicBezTo>
                  <a:pt x="20997" y="5316"/>
                  <a:pt x="20989" y="5316"/>
                  <a:pt x="20989" y="5309"/>
                </a:cubicBezTo>
                <a:cubicBezTo>
                  <a:pt x="20975" y="5262"/>
                  <a:pt x="20953" y="5223"/>
                  <a:pt x="20939" y="5176"/>
                </a:cubicBezTo>
                <a:cubicBezTo>
                  <a:pt x="20939" y="5169"/>
                  <a:pt x="20932" y="5169"/>
                  <a:pt x="20932" y="5161"/>
                </a:cubicBezTo>
                <a:cubicBezTo>
                  <a:pt x="20925" y="5145"/>
                  <a:pt x="20917" y="5122"/>
                  <a:pt x="20910" y="5106"/>
                </a:cubicBezTo>
                <a:cubicBezTo>
                  <a:pt x="20903" y="5083"/>
                  <a:pt x="20889" y="5060"/>
                  <a:pt x="20882" y="5028"/>
                </a:cubicBezTo>
                <a:cubicBezTo>
                  <a:pt x="20874" y="5021"/>
                  <a:pt x="20874" y="5005"/>
                  <a:pt x="20867" y="4997"/>
                </a:cubicBezTo>
                <a:cubicBezTo>
                  <a:pt x="20860" y="4974"/>
                  <a:pt x="20846" y="4951"/>
                  <a:pt x="20838" y="4927"/>
                </a:cubicBezTo>
                <a:cubicBezTo>
                  <a:pt x="20831" y="4912"/>
                  <a:pt x="20824" y="4888"/>
                  <a:pt x="20817" y="4873"/>
                </a:cubicBezTo>
                <a:cubicBezTo>
                  <a:pt x="20810" y="4857"/>
                  <a:pt x="20803" y="4849"/>
                  <a:pt x="20795" y="4834"/>
                </a:cubicBezTo>
                <a:cubicBezTo>
                  <a:pt x="20788" y="4810"/>
                  <a:pt x="20774" y="4787"/>
                  <a:pt x="20767" y="4764"/>
                </a:cubicBezTo>
                <a:cubicBezTo>
                  <a:pt x="20759" y="4748"/>
                  <a:pt x="20752" y="4733"/>
                  <a:pt x="20745" y="4717"/>
                </a:cubicBezTo>
                <a:cubicBezTo>
                  <a:pt x="20738" y="4701"/>
                  <a:pt x="20731" y="4686"/>
                  <a:pt x="20724" y="4670"/>
                </a:cubicBezTo>
                <a:cubicBezTo>
                  <a:pt x="20716" y="4655"/>
                  <a:pt x="20709" y="4647"/>
                  <a:pt x="20702" y="4631"/>
                </a:cubicBezTo>
                <a:cubicBezTo>
                  <a:pt x="20702" y="4624"/>
                  <a:pt x="20695" y="4624"/>
                  <a:pt x="20695" y="4616"/>
                </a:cubicBezTo>
                <a:cubicBezTo>
                  <a:pt x="20688" y="4600"/>
                  <a:pt x="20681" y="4585"/>
                  <a:pt x="20673" y="4569"/>
                </a:cubicBezTo>
                <a:cubicBezTo>
                  <a:pt x="20652" y="4522"/>
                  <a:pt x="20623" y="4468"/>
                  <a:pt x="20594" y="4421"/>
                </a:cubicBezTo>
                <a:cubicBezTo>
                  <a:pt x="20580" y="4390"/>
                  <a:pt x="20558" y="4359"/>
                  <a:pt x="20544" y="4320"/>
                </a:cubicBezTo>
                <a:cubicBezTo>
                  <a:pt x="20537" y="4312"/>
                  <a:pt x="20530" y="4297"/>
                  <a:pt x="20522" y="4289"/>
                </a:cubicBezTo>
                <a:cubicBezTo>
                  <a:pt x="20515" y="4281"/>
                  <a:pt x="20508" y="4266"/>
                  <a:pt x="20508" y="4258"/>
                </a:cubicBezTo>
                <a:cubicBezTo>
                  <a:pt x="20479" y="4203"/>
                  <a:pt x="20451" y="4149"/>
                  <a:pt x="20415" y="4094"/>
                </a:cubicBezTo>
                <a:cubicBezTo>
                  <a:pt x="20393" y="4063"/>
                  <a:pt x="20379" y="4032"/>
                  <a:pt x="20357" y="4001"/>
                </a:cubicBezTo>
                <a:cubicBezTo>
                  <a:pt x="20350" y="3993"/>
                  <a:pt x="20343" y="3978"/>
                  <a:pt x="20336" y="3970"/>
                </a:cubicBezTo>
                <a:cubicBezTo>
                  <a:pt x="20329" y="3962"/>
                  <a:pt x="20321" y="3946"/>
                  <a:pt x="20314" y="3939"/>
                </a:cubicBezTo>
                <a:cubicBezTo>
                  <a:pt x="20278" y="3884"/>
                  <a:pt x="20250" y="3830"/>
                  <a:pt x="20214" y="3783"/>
                </a:cubicBezTo>
                <a:cubicBezTo>
                  <a:pt x="20199" y="3752"/>
                  <a:pt x="20178" y="3729"/>
                  <a:pt x="20156" y="3697"/>
                </a:cubicBezTo>
                <a:cubicBezTo>
                  <a:pt x="20142" y="3682"/>
                  <a:pt x="20135" y="3658"/>
                  <a:pt x="20120" y="3643"/>
                </a:cubicBezTo>
                <a:cubicBezTo>
                  <a:pt x="20106" y="3627"/>
                  <a:pt x="20099" y="3612"/>
                  <a:pt x="20084" y="3596"/>
                </a:cubicBezTo>
                <a:cubicBezTo>
                  <a:pt x="20041" y="3534"/>
                  <a:pt x="19998" y="3472"/>
                  <a:pt x="19955" y="3409"/>
                </a:cubicBezTo>
                <a:cubicBezTo>
                  <a:pt x="19948" y="3402"/>
                  <a:pt x="19941" y="3386"/>
                  <a:pt x="19934" y="3378"/>
                </a:cubicBezTo>
                <a:cubicBezTo>
                  <a:pt x="19919" y="3363"/>
                  <a:pt x="19912" y="3347"/>
                  <a:pt x="19898" y="3332"/>
                </a:cubicBezTo>
                <a:cubicBezTo>
                  <a:pt x="19876" y="3300"/>
                  <a:pt x="19847" y="3261"/>
                  <a:pt x="19826" y="3230"/>
                </a:cubicBezTo>
                <a:cubicBezTo>
                  <a:pt x="19790" y="3176"/>
                  <a:pt x="19747" y="3129"/>
                  <a:pt x="19711" y="3075"/>
                </a:cubicBezTo>
                <a:cubicBezTo>
                  <a:pt x="19704" y="3067"/>
                  <a:pt x="19704" y="3059"/>
                  <a:pt x="19696" y="3059"/>
                </a:cubicBezTo>
                <a:cubicBezTo>
                  <a:pt x="19696" y="3059"/>
                  <a:pt x="19696" y="3051"/>
                  <a:pt x="19689" y="3051"/>
                </a:cubicBezTo>
                <a:cubicBezTo>
                  <a:pt x="19617" y="2966"/>
                  <a:pt x="19546" y="2872"/>
                  <a:pt x="19474" y="2787"/>
                </a:cubicBezTo>
                <a:cubicBezTo>
                  <a:pt x="19474" y="2787"/>
                  <a:pt x="19467" y="2779"/>
                  <a:pt x="19467" y="2779"/>
                </a:cubicBezTo>
                <a:cubicBezTo>
                  <a:pt x="19445" y="2756"/>
                  <a:pt x="19424" y="2732"/>
                  <a:pt x="19402" y="2709"/>
                </a:cubicBezTo>
                <a:cubicBezTo>
                  <a:pt x="19352" y="2647"/>
                  <a:pt x="19294" y="2584"/>
                  <a:pt x="19237" y="2530"/>
                </a:cubicBezTo>
                <a:cubicBezTo>
                  <a:pt x="19230" y="2522"/>
                  <a:pt x="19222" y="2522"/>
                  <a:pt x="19222" y="2514"/>
                </a:cubicBezTo>
                <a:cubicBezTo>
                  <a:pt x="19194" y="2483"/>
                  <a:pt x="19158" y="2452"/>
                  <a:pt x="19129" y="2421"/>
                </a:cubicBezTo>
                <a:cubicBezTo>
                  <a:pt x="19086" y="2374"/>
                  <a:pt x="19043" y="2335"/>
                  <a:pt x="19000" y="2288"/>
                </a:cubicBezTo>
                <a:cubicBezTo>
                  <a:pt x="18993" y="2281"/>
                  <a:pt x="18978" y="2273"/>
                  <a:pt x="18971" y="2265"/>
                </a:cubicBezTo>
                <a:cubicBezTo>
                  <a:pt x="18964" y="2257"/>
                  <a:pt x="18957" y="2250"/>
                  <a:pt x="18949" y="2242"/>
                </a:cubicBezTo>
                <a:cubicBezTo>
                  <a:pt x="18921" y="2218"/>
                  <a:pt x="18892" y="2195"/>
                  <a:pt x="18870" y="2164"/>
                </a:cubicBezTo>
                <a:cubicBezTo>
                  <a:pt x="18835" y="2125"/>
                  <a:pt x="18799" y="2094"/>
                  <a:pt x="18756" y="2055"/>
                </a:cubicBezTo>
                <a:cubicBezTo>
                  <a:pt x="18741" y="2039"/>
                  <a:pt x="18727" y="2032"/>
                  <a:pt x="18712" y="2016"/>
                </a:cubicBezTo>
                <a:cubicBezTo>
                  <a:pt x="18684" y="1993"/>
                  <a:pt x="18655" y="1962"/>
                  <a:pt x="18626" y="1938"/>
                </a:cubicBezTo>
                <a:cubicBezTo>
                  <a:pt x="18569" y="1892"/>
                  <a:pt x="18511" y="1837"/>
                  <a:pt x="18454" y="1790"/>
                </a:cubicBezTo>
                <a:cubicBezTo>
                  <a:pt x="18425" y="1767"/>
                  <a:pt x="18389" y="1736"/>
                  <a:pt x="18360" y="1713"/>
                </a:cubicBezTo>
                <a:cubicBezTo>
                  <a:pt x="18339" y="1697"/>
                  <a:pt x="18325" y="1681"/>
                  <a:pt x="18303" y="1666"/>
                </a:cubicBezTo>
                <a:cubicBezTo>
                  <a:pt x="18260" y="1635"/>
                  <a:pt x="18217" y="1596"/>
                  <a:pt x="18167" y="1565"/>
                </a:cubicBezTo>
                <a:cubicBezTo>
                  <a:pt x="18138" y="1541"/>
                  <a:pt x="18116" y="1526"/>
                  <a:pt x="18087" y="1502"/>
                </a:cubicBezTo>
                <a:cubicBezTo>
                  <a:pt x="18001" y="1440"/>
                  <a:pt x="17908" y="1370"/>
                  <a:pt x="17815" y="1308"/>
                </a:cubicBezTo>
                <a:cubicBezTo>
                  <a:pt x="17815" y="1308"/>
                  <a:pt x="17807" y="1308"/>
                  <a:pt x="17807" y="1300"/>
                </a:cubicBezTo>
                <a:cubicBezTo>
                  <a:pt x="17793" y="1292"/>
                  <a:pt x="17779" y="1284"/>
                  <a:pt x="17764" y="1269"/>
                </a:cubicBezTo>
                <a:cubicBezTo>
                  <a:pt x="17685" y="1214"/>
                  <a:pt x="17606" y="1160"/>
                  <a:pt x="17520" y="1113"/>
                </a:cubicBezTo>
                <a:cubicBezTo>
                  <a:pt x="17491" y="1090"/>
                  <a:pt x="17455" y="1074"/>
                  <a:pt x="17419" y="1059"/>
                </a:cubicBezTo>
                <a:cubicBezTo>
                  <a:pt x="17376" y="1035"/>
                  <a:pt x="17340" y="1012"/>
                  <a:pt x="17297" y="989"/>
                </a:cubicBezTo>
                <a:cubicBezTo>
                  <a:pt x="17269" y="973"/>
                  <a:pt x="17247" y="958"/>
                  <a:pt x="17218" y="942"/>
                </a:cubicBezTo>
                <a:cubicBezTo>
                  <a:pt x="17182" y="919"/>
                  <a:pt x="17146" y="903"/>
                  <a:pt x="17111" y="880"/>
                </a:cubicBezTo>
                <a:cubicBezTo>
                  <a:pt x="17039" y="841"/>
                  <a:pt x="16974" y="810"/>
                  <a:pt x="16902" y="771"/>
                </a:cubicBezTo>
                <a:cubicBezTo>
                  <a:pt x="16866" y="755"/>
                  <a:pt x="16838" y="740"/>
                  <a:pt x="16802" y="724"/>
                </a:cubicBezTo>
                <a:cubicBezTo>
                  <a:pt x="16787" y="716"/>
                  <a:pt x="16773" y="708"/>
                  <a:pt x="16766" y="708"/>
                </a:cubicBezTo>
                <a:cubicBezTo>
                  <a:pt x="16708" y="677"/>
                  <a:pt x="16644" y="654"/>
                  <a:pt x="16586" y="623"/>
                </a:cubicBezTo>
                <a:cubicBezTo>
                  <a:pt x="16557" y="607"/>
                  <a:pt x="16529" y="599"/>
                  <a:pt x="16500" y="584"/>
                </a:cubicBezTo>
                <a:cubicBezTo>
                  <a:pt x="16493" y="584"/>
                  <a:pt x="16486" y="576"/>
                  <a:pt x="16478" y="576"/>
                </a:cubicBezTo>
                <a:cubicBezTo>
                  <a:pt x="16471" y="576"/>
                  <a:pt x="16471" y="576"/>
                  <a:pt x="16464" y="568"/>
                </a:cubicBezTo>
                <a:cubicBezTo>
                  <a:pt x="16457" y="568"/>
                  <a:pt x="16450" y="561"/>
                  <a:pt x="16443" y="561"/>
                </a:cubicBezTo>
                <a:cubicBezTo>
                  <a:pt x="16349" y="522"/>
                  <a:pt x="16256" y="483"/>
                  <a:pt x="16170" y="452"/>
                </a:cubicBezTo>
                <a:cubicBezTo>
                  <a:pt x="16170" y="452"/>
                  <a:pt x="16162" y="452"/>
                  <a:pt x="16162" y="452"/>
                </a:cubicBezTo>
                <a:cubicBezTo>
                  <a:pt x="16162" y="452"/>
                  <a:pt x="16162" y="452"/>
                  <a:pt x="16162" y="452"/>
                </a:cubicBezTo>
                <a:cubicBezTo>
                  <a:pt x="16069" y="413"/>
                  <a:pt x="15976" y="382"/>
                  <a:pt x="15882" y="350"/>
                </a:cubicBezTo>
                <a:cubicBezTo>
                  <a:pt x="15875" y="350"/>
                  <a:pt x="15868" y="343"/>
                  <a:pt x="15854" y="343"/>
                </a:cubicBezTo>
                <a:cubicBezTo>
                  <a:pt x="15846" y="343"/>
                  <a:pt x="15846" y="343"/>
                  <a:pt x="15839" y="335"/>
                </a:cubicBezTo>
                <a:cubicBezTo>
                  <a:pt x="15746" y="304"/>
                  <a:pt x="15660" y="280"/>
                  <a:pt x="15566" y="249"/>
                </a:cubicBezTo>
                <a:cubicBezTo>
                  <a:pt x="15559" y="249"/>
                  <a:pt x="15552" y="241"/>
                  <a:pt x="15545" y="241"/>
                </a:cubicBezTo>
                <a:cubicBezTo>
                  <a:pt x="15530" y="241"/>
                  <a:pt x="15523" y="234"/>
                  <a:pt x="15509" y="234"/>
                </a:cubicBezTo>
                <a:cubicBezTo>
                  <a:pt x="15466" y="226"/>
                  <a:pt x="15423" y="210"/>
                  <a:pt x="15387" y="202"/>
                </a:cubicBezTo>
                <a:cubicBezTo>
                  <a:pt x="15372" y="195"/>
                  <a:pt x="15358" y="195"/>
                  <a:pt x="15336" y="187"/>
                </a:cubicBezTo>
                <a:cubicBezTo>
                  <a:pt x="15329" y="187"/>
                  <a:pt x="15322" y="187"/>
                  <a:pt x="15315" y="179"/>
                </a:cubicBezTo>
                <a:cubicBezTo>
                  <a:pt x="15272" y="171"/>
                  <a:pt x="15221" y="156"/>
                  <a:pt x="15178" y="148"/>
                </a:cubicBezTo>
                <a:cubicBezTo>
                  <a:pt x="15164" y="148"/>
                  <a:pt x="15150" y="140"/>
                  <a:pt x="15128" y="140"/>
                </a:cubicBezTo>
                <a:cubicBezTo>
                  <a:pt x="15121" y="140"/>
                  <a:pt x="15121" y="140"/>
                  <a:pt x="15114" y="140"/>
                </a:cubicBezTo>
                <a:cubicBezTo>
                  <a:pt x="15049" y="125"/>
                  <a:pt x="14984" y="109"/>
                  <a:pt x="14912" y="101"/>
                </a:cubicBezTo>
                <a:cubicBezTo>
                  <a:pt x="14912" y="101"/>
                  <a:pt x="14912" y="101"/>
                  <a:pt x="14912" y="101"/>
                </a:cubicBezTo>
                <a:cubicBezTo>
                  <a:pt x="14912" y="101"/>
                  <a:pt x="14912" y="101"/>
                  <a:pt x="14905" y="101"/>
                </a:cubicBezTo>
                <a:cubicBezTo>
                  <a:pt x="14841" y="86"/>
                  <a:pt x="14776" y="78"/>
                  <a:pt x="14711" y="70"/>
                </a:cubicBezTo>
                <a:cubicBezTo>
                  <a:pt x="14704" y="70"/>
                  <a:pt x="14704" y="70"/>
                  <a:pt x="14697" y="70"/>
                </a:cubicBezTo>
                <a:cubicBezTo>
                  <a:pt x="14668" y="62"/>
                  <a:pt x="14647" y="62"/>
                  <a:pt x="14618" y="62"/>
                </a:cubicBezTo>
                <a:cubicBezTo>
                  <a:pt x="14589" y="55"/>
                  <a:pt x="14560" y="55"/>
                  <a:pt x="14532" y="47"/>
                </a:cubicBezTo>
                <a:cubicBezTo>
                  <a:pt x="14525" y="47"/>
                  <a:pt x="14525" y="47"/>
                  <a:pt x="14517" y="47"/>
                </a:cubicBezTo>
                <a:cubicBezTo>
                  <a:pt x="14489" y="47"/>
                  <a:pt x="14460" y="39"/>
                  <a:pt x="14431" y="39"/>
                </a:cubicBezTo>
                <a:cubicBezTo>
                  <a:pt x="14402" y="39"/>
                  <a:pt x="14374" y="31"/>
                  <a:pt x="14352" y="31"/>
                </a:cubicBezTo>
                <a:cubicBezTo>
                  <a:pt x="14352" y="31"/>
                  <a:pt x="14345" y="31"/>
                  <a:pt x="14345" y="31"/>
                </a:cubicBezTo>
                <a:cubicBezTo>
                  <a:pt x="14309" y="31"/>
                  <a:pt x="14280" y="23"/>
                  <a:pt x="14244" y="23"/>
                </a:cubicBezTo>
                <a:cubicBezTo>
                  <a:pt x="14223" y="23"/>
                  <a:pt x="14194" y="16"/>
                  <a:pt x="14173" y="16"/>
                </a:cubicBezTo>
                <a:cubicBezTo>
                  <a:pt x="14173" y="16"/>
                  <a:pt x="14165" y="16"/>
                  <a:pt x="14165" y="16"/>
                </a:cubicBezTo>
                <a:cubicBezTo>
                  <a:pt x="14122" y="16"/>
                  <a:pt x="14079" y="8"/>
                  <a:pt x="14036" y="8"/>
                </a:cubicBezTo>
                <a:cubicBezTo>
                  <a:pt x="14022" y="8"/>
                  <a:pt x="14000" y="8"/>
                  <a:pt x="13986" y="8"/>
                </a:cubicBezTo>
                <a:cubicBezTo>
                  <a:pt x="13986" y="8"/>
                  <a:pt x="13986" y="8"/>
                  <a:pt x="13986" y="8"/>
                </a:cubicBezTo>
                <a:cubicBezTo>
                  <a:pt x="13957" y="8"/>
                  <a:pt x="13921" y="8"/>
                  <a:pt x="13892" y="0"/>
                </a:cubicBezTo>
                <a:cubicBezTo>
                  <a:pt x="13864" y="0"/>
                  <a:pt x="13835" y="0"/>
                  <a:pt x="13806" y="0"/>
                </a:cubicBezTo>
                <a:cubicBezTo>
                  <a:pt x="13806" y="0"/>
                  <a:pt x="13806" y="0"/>
                  <a:pt x="13806" y="0"/>
                </a:cubicBezTo>
                <a:cubicBezTo>
                  <a:pt x="13806" y="0"/>
                  <a:pt x="13806" y="0"/>
                  <a:pt x="13806" y="0"/>
                </a:cubicBezTo>
                <a:cubicBezTo>
                  <a:pt x="13777" y="0"/>
                  <a:pt x="13742" y="0"/>
                  <a:pt x="13713" y="0"/>
                </a:cubicBezTo>
                <a:cubicBezTo>
                  <a:pt x="13684" y="0"/>
                  <a:pt x="13648" y="0"/>
                  <a:pt x="13619" y="0"/>
                </a:cubicBezTo>
                <a:cubicBezTo>
                  <a:pt x="13598" y="0"/>
                  <a:pt x="13569" y="0"/>
                  <a:pt x="13548" y="0"/>
                </a:cubicBezTo>
                <a:cubicBezTo>
                  <a:pt x="13526" y="0"/>
                  <a:pt x="13497" y="0"/>
                  <a:pt x="13476" y="0"/>
                </a:cubicBezTo>
                <a:cubicBezTo>
                  <a:pt x="13454" y="0"/>
                  <a:pt x="13425" y="0"/>
                  <a:pt x="13404" y="0"/>
                </a:cubicBezTo>
                <a:cubicBezTo>
                  <a:pt x="13390" y="0"/>
                  <a:pt x="13375" y="0"/>
                  <a:pt x="13361" y="0"/>
                </a:cubicBezTo>
                <a:cubicBezTo>
                  <a:pt x="13361" y="0"/>
                  <a:pt x="13354" y="0"/>
                  <a:pt x="13354" y="0"/>
                </a:cubicBezTo>
                <a:cubicBezTo>
                  <a:pt x="13346" y="0"/>
                  <a:pt x="13339" y="0"/>
                  <a:pt x="13332" y="0"/>
                </a:cubicBezTo>
                <a:cubicBezTo>
                  <a:pt x="13282" y="0"/>
                  <a:pt x="13232" y="8"/>
                  <a:pt x="13181" y="8"/>
                </a:cubicBezTo>
                <a:cubicBezTo>
                  <a:pt x="13167" y="8"/>
                  <a:pt x="13145" y="8"/>
                  <a:pt x="13131" y="16"/>
                </a:cubicBezTo>
                <a:cubicBezTo>
                  <a:pt x="13117" y="16"/>
                  <a:pt x="13102" y="16"/>
                  <a:pt x="13088" y="16"/>
                </a:cubicBezTo>
                <a:cubicBezTo>
                  <a:pt x="13073" y="16"/>
                  <a:pt x="13052" y="16"/>
                  <a:pt x="13038" y="23"/>
                </a:cubicBezTo>
                <a:cubicBezTo>
                  <a:pt x="12987" y="31"/>
                  <a:pt x="12937" y="31"/>
                  <a:pt x="12887" y="39"/>
                </a:cubicBezTo>
                <a:cubicBezTo>
                  <a:pt x="12880" y="39"/>
                  <a:pt x="12880" y="39"/>
                  <a:pt x="12872" y="39"/>
                </a:cubicBezTo>
                <a:cubicBezTo>
                  <a:pt x="12865" y="39"/>
                  <a:pt x="12851" y="39"/>
                  <a:pt x="12844" y="39"/>
                </a:cubicBezTo>
                <a:cubicBezTo>
                  <a:pt x="12808" y="47"/>
                  <a:pt x="12772" y="47"/>
                  <a:pt x="12736" y="55"/>
                </a:cubicBezTo>
                <a:cubicBezTo>
                  <a:pt x="12700" y="62"/>
                  <a:pt x="12671" y="62"/>
                  <a:pt x="12635" y="70"/>
                </a:cubicBezTo>
                <a:cubicBezTo>
                  <a:pt x="12628" y="70"/>
                  <a:pt x="12621" y="70"/>
                  <a:pt x="12614" y="70"/>
                </a:cubicBezTo>
                <a:cubicBezTo>
                  <a:pt x="12614" y="70"/>
                  <a:pt x="12607" y="70"/>
                  <a:pt x="12607" y="70"/>
                </a:cubicBezTo>
                <a:cubicBezTo>
                  <a:pt x="12599" y="70"/>
                  <a:pt x="12599" y="70"/>
                  <a:pt x="12592" y="70"/>
                </a:cubicBezTo>
                <a:cubicBezTo>
                  <a:pt x="12542" y="78"/>
                  <a:pt x="12499" y="86"/>
                  <a:pt x="12449" y="93"/>
                </a:cubicBezTo>
                <a:cubicBezTo>
                  <a:pt x="12434" y="93"/>
                  <a:pt x="12413" y="101"/>
                  <a:pt x="12398" y="101"/>
                </a:cubicBezTo>
                <a:cubicBezTo>
                  <a:pt x="12384" y="101"/>
                  <a:pt x="12369" y="109"/>
                  <a:pt x="12355" y="109"/>
                </a:cubicBezTo>
                <a:cubicBezTo>
                  <a:pt x="12341" y="109"/>
                  <a:pt x="12326" y="117"/>
                  <a:pt x="12305" y="117"/>
                </a:cubicBezTo>
                <a:cubicBezTo>
                  <a:pt x="12255" y="125"/>
                  <a:pt x="12211" y="140"/>
                  <a:pt x="12161" y="148"/>
                </a:cubicBezTo>
                <a:cubicBezTo>
                  <a:pt x="12154" y="148"/>
                  <a:pt x="12147" y="148"/>
                  <a:pt x="12140" y="156"/>
                </a:cubicBezTo>
                <a:cubicBezTo>
                  <a:pt x="12132" y="156"/>
                  <a:pt x="12118" y="164"/>
                  <a:pt x="12111" y="164"/>
                </a:cubicBezTo>
                <a:cubicBezTo>
                  <a:pt x="12082" y="171"/>
                  <a:pt x="12053" y="179"/>
                  <a:pt x="12018" y="187"/>
                </a:cubicBezTo>
                <a:cubicBezTo>
                  <a:pt x="11982" y="195"/>
                  <a:pt x="11946" y="202"/>
                  <a:pt x="11910" y="218"/>
                </a:cubicBezTo>
                <a:cubicBezTo>
                  <a:pt x="11903" y="218"/>
                  <a:pt x="11895" y="218"/>
                  <a:pt x="11888" y="226"/>
                </a:cubicBezTo>
                <a:cubicBezTo>
                  <a:pt x="11888" y="226"/>
                  <a:pt x="11881" y="226"/>
                  <a:pt x="11881" y="226"/>
                </a:cubicBezTo>
                <a:cubicBezTo>
                  <a:pt x="11838" y="241"/>
                  <a:pt x="11788" y="249"/>
                  <a:pt x="11745" y="265"/>
                </a:cubicBezTo>
                <a:cubicBezTo>
                  <a:pt x="11723" y="273"/>
                  <a:pt x="11709" y="273"/>
                  <a:pt x="11687" y="280"/>
                </a:cubicBezTo>
                <a:cubicBezTo>
                  <a:pt x="11680" y="280"/>
                  <a:pt x="11673" y="288"/>
                  <a:pt x="11666" y="288"/>
                </a:cubicBezTo>
                <a:cubicBezTo>
                  <a:pt x="11658" y="288"/>
                  <a:pt x="11651" y="296"/>
                  <a:pt x="11644" y="296"/>
                </a:cubicBezTo>
                <a:cubicBezTo>
                  <a:pt x="11630" y="304"/>
                  <a:pt x="11615" y="304"/>
                  <a:pt x="11601" y="311"/>
                </a:cubicBezTo>
                <a:cubicBezTo>
                  <a:pt x="11551" y="327"/>
                  <a:pt x="11508" y="343"/>
                  <a:pt x="11457" y="358"/>
                </a:cubicBezTo>
                <a:cubicBezTo>
                  <a:pt x="11450" y="358"/>
                  <a:pt x="11450" y="358"/>
                  <a:pt x="11443" y="366"/>
                </a:cubicBezTo>
                <a:cubicBezTo>
                  <a:pt x="11436" y="366"/>
                  <a:pt x="11421" y="374"/>
                  <a:pt x="11414" y="374"/>
                </a:cubicBezTo>
                <a:cubicBezTo>
                  <a:pt x="11385" y="382"/>
                  <a:pt x="11350" y="397"/>
                  <a:pt x="11321" y="405"/>
                </a:cubicBezTo>
                <a:cubicBezTo>
                  <a:pt x="11292" y="413"/>
                  <a:pt x="11263" y="428"/>
                  <a:pt x="11235" y="436"/>
                </a:cubicBezTo>
                <a:cubicBezTo>
                  <a:pt x="11220" y="444"/>
                  <a:pt x="11213" y="444"/>
                  <a:pt x="11199" y="452"/>
                </a:cubicBezTo>
                <a:cubicBezTo>
                  <a:pt x="11191" y="452"/>
                  <a:pt x="11184" y="459"/>
                  <a:pt x="11177" y="459"/>
                </a:cubicBezTo>
                <a:cubicBezTo>
                  <a:pt x="11134" y="475"/>
                  <a:pt x="11084" y="498"/>
                  <a:pt x="11041" y="514"/>
                </a:cubicBezTo>
                <a:cubicBezTo>
                  <a:pt x="11026" y="522"/>
                  <a:pt x="11019" y="522"/>
                  <a:pt x="11005" y="529"/>
                </a:cubicBezTo>
                <a:cubicBezTo>
                  <a:pt x="10990" y="537"/>
                  <a:pt x="10976" y="545"/>
                  <a:pt x="10962" y="553"/>
                </a:cubicBezTo>
                <a:cubicBezTo>
                  <a:pt x="10940" y="561"/>
                  <a:pt x="10919" y="568"/>
                  <a:pt x="10897" y="584"/>
                </a:cubicBezTo>
                <a:cubicBezTo>
                  <a:pt x="10861" y="600"/>
                  <a:pt x="10832" y="615"/>
                  <a:pt x="10804" y="631"/>
                </a:cubicBezTo>
                <a:cubicBezTo>
                  <a:pt x="10796" y="631"/>
                  <a:pt x="10789" y="638"/>
                  <a:pt x="10782" y="638"/>
                </a:cubicBezTo>
                <a:cubicBezTo>
                  <a:pt x="10782" y="638"/>
                  <a:pt x="10775" y="638"/>
                  <a:pt x="10775" y="646"/>
                </a:cubicBezTo>
                <a:cubicBezTo>
                  <a:pt x="10768" y="646"/>
                  <a:pt x="10768" y="654"/>
                  <a:pt x="10761" y="654"/>
                </a:cubicBezTo>
                <a:cubicBezTo>
                  <a:pt x="10710" y="677"/>
                  <a:pt x="10667" y="701"/>
                  <a:pt x="10617" y="724"/>
                </a:cubicBezTo>
                <a:cubicBezTo>
                  <a:pt x="10610" y="732"/>
                  <a:pt x="10595" y="732"/>
                  <a:pt x="10588" y="740"/>
                </a:cubicBezTo>
                <a:cubicBezTo>
                  <a:pt x="10574" y="747"/>
                  <a:pt x="10559" y="755"/>
                  <a:pt x="10545" y="763"/>
                </a:cubicBezTo>
                <a:cubicBezTo>
                  <a:pt x="10523" y="779"/>
                  <a:pt x="10502" y="786"/>
                  <a:pt x="10480" y="802"/>
                </a:cubicBezTo>
                <a:cubicBezTo>
                  <a:pt x="10452" y="817"/>
                  <a:pt x="10416" y="841"/>
                  <a:pt x="10387" y="856"/>
                </a:cubicBezTo>
                <a:cubicBezTo>
                  <a:pt x="10380" y="864"/>
                  <a:pt x="10373" y="864"/>
                  <a:pt x="10365" y="872"/>
                </a:cubicBezTo>
                <a:cubicBezTo>
                  <a:pt x="10365" y="872"/>
                  <a:pt x="10358" y="880"/>
                  <a:pt x="10351" y="880"/>
                </a:cubicBezTo>
                <a:cubicBezTo>
                  <a:pt x="10308" y="903"/>
                  <a:pt x="10265" y="934"/>
                  <a:pt x="10222" y="958"/>
                </a:cubicBezTo>
                <a:cubicBezTo>
                  <a:pt x="10207" y="965"/>
                  <a:pt x="10200" y="973"/>
                  <a:pt x="10186" y="981"/>
                </a:cubicBezTo>
                <a:cubicBezTo>
                  <a:pt x="10172" y="989"/>
                  <a:pt x="10157" y="997"/>
                  <a:pt x="10150" y="1004"/>
                </a:cubicBezTo>
                <a:cubicBezTo>
                  <a:pt x="10136" y="1012"/>
                  <a:pt x="10114" y="1028"/>
                  <a:pt x="10100" y="1035"/>
                </a:cubicBezTo>
                <a:cubicBezTo>
                  <a:pt x="10057" y="1059"/>
                  <a:pt x="10021" y="1090"/>
                  <a:pt x="9978" y="1121"/>
                </a:cubicBezTo>
                <a:lnTo>
                  <a:pt x="3125" y="5861"/>
                </a:lnTo>
                <a:cubicBezTo>
                  <a:pt x="3125" y="5861"/>
                  <a:pt x="3125" y="5861"/>
                  <a:pt x="3125" y="5861"/>
                </a:cubicBezTo>
                <a:cubicBezTo>
                  <a:pt x="2586" y="6235"/>
                  <a:pt x="2105" y="6679"/>
                  <a:pt x="1695" y="7177"/>
                </a:cubicBezTo>
                <a:cubicBezTo>
                  <a:pt x="1042" y="7971"/>
                  <a:pt x="553" y="8920"/>
                  <a:pt x="273" y="9956"/>
                </a:cubicBezTo>
                <a:cubicBezTo>
                  <a:pt x="-7" y="10991"/>
                  <a:pt x="-79" y="12119"/>
                  <a:pt x="93" y="13303"/>
                </a:cubicBezTo>
                <a:cubicBezTo>
                  <a:pt x="266" y="14470"/>
                  <a:pt x="654" y="15583"/>
                  <a:pt x="1214" y="16580"/>
                </a:cubicBezTo>
                <a:cubicBezTo>
                  <a:pt x="1774" y="17576"/>
                  <a:pt x="2500" y="18463"/>
                  <a:pt x="3340" y="19210"/>
                </a:cubicBezTo>
                <a:cubicBezTo>
                  <a:pt x="4181" y="19950"/>
                  <a:pt x="5143" y="20549"/>
                  <a:pt x="6170" y="20962"/>
                </a:cubicBezTo>
                <a:cubicBezTo>
                  <a:pt x="7198" y="21374"/>
                  <a:pt x="8297" y="21600"/>
                  <a:pt x="9417" y="21600"/>
                </a:cubicBezTo>
                <a:cubicBezTo>
                  <a:pt x="10538" y="21600"/>
                  <a:pt x="11587" y="21374"/>
                  <a:pt x="12513" y="20962"/>
                </a:cubicBezTo>
                <a:cubicBezTo>
                  <a:pt x="13447" y="20549"/>
                  <a:pt x="14259" y="19950"/>
                  <a:pt x="14920" y="19210"/>
                </a:cubicBezTo>
                <a:cubicBezTo>
                  <a:pt x="15056" y="19055"/>
                  <a:pt x="15185" y="18899"/>
                  <a:pt x="15315" y="18728"/>
                </a:cubicBezTo>
                <a:cubicBezTo>
                  <a:pt x="15308" y="18736"/>
                  <a:pt x="15308" y="18743"/>
                  <a:pt x="15300" y="18751"/>
                </a:cubicBezTo>
                <a:cubicBezTo>
                  <a:pt x="16924" y="16595"/>
                  <a:pt x="18547" y="14447"/>
                  <a:pt x="20171" y="12291"/>
                </a:cubicBezTo>
                <a:cubicBezTo>
                  <a:pt x="20235" y="12205"/>
                  <a:pt x="20293" y="12119"/>
                  <a:pt x="20357" y="12034"/>
                </a:cubicBezTo>
                <a:cubicBezTo>
                  <a:pt x="20379" y="12003"/>
                  <a:pt x="20393" y="11972"/>
                  <a:pt x="20415" y="11948"/>
                </a:cubicBezTo>
                <a:cubicBezTo>
                  <a:pt x="20458" y="11886"/>
                  <a:pt x="20494" y="11824"/>
                  <a:pt x="20530" y="11761"/>
                </a:cubicBezTo>
                <a:cubicBezTo>
                  <a:pt x="20537" y="11754"/>
                  <a:pt x="20544" y="11738"/>
                  <a:pt x="20551" y="11730"/>
                </a:cubicBezTo>
                <a:cubicBezTo>
                  <a:pt x="20566" y="11707"/>
                  <a:pt x="20580" y="11684"/>
                  <a:pt x="20594" y="11660"/>
                </a:cubicBezTo>
                <a:cubicBezTo>
                  <a:pt x="20630" y="11606"/>
                  <a:pt x="20659" y="11543"/>
                  <a:pt x="20695" y="11481"/>
                </a:cubicBezTo>
                <a:cubicBezTo>
                  <a:pt x="20717" y="11442"/>
                  <a:pt x="20738" y="11403"/>
                  <a:pt x="20752" y="11364"/>
                </a:cubicBezTo>
                <a:cubicBezTo>
                  <a:pt x="20767" y="11333"/>
                  <a:pt x="20781" y="11310"/>
                  <a:pt x="20796" y="11279"/>
                </a:cubicBezTo>
                <a:cubicBezTo>
                  <a:pt x="20810" y="11248"/>
                  <a:pt x="20824" y="11217"/>
                  <a:pt x="20839" y="11185"/>
                </a:cubicBezTo>
                <a:cubicBezTo>
                  <a:pt x="20853" y="11162"/>
                  <a:pt x="20860" y="11139"/>
                  <a:pt x="20875" y="11115"/>
                </a:cubicBezTo>
                <a:cubicBezTo>
                  <a:pt x="20889" y="11084"/>
                  <a:pt x="20896" y="11061"/>
                  <a:pt x="20910" y="11030"/>
                </a:cubicBezTo>
                <a:cubicBezTo>
                  <a:pt x="20918" y="11014"/>
                  <a:pt x="20925" y="10999"/>
                  <a:pt x="20932" y="10991"/>
                </a:cubicBezTo>
                <a:cubicBezTo>
                  <a:pt x="20968" y="10913"/>
                  <a:pt x="21004" y="10827"/>
                  <a:pt x="21033" y="10749"/>
                </a:cubicBezTo>
                <a:cubicBezTo>
                  <a:pt x="21040" y="10734"/>
                  <a:pt x="21047" y="10718"/>
                  <a:pt x="21047" y="10703"/>
                </a:cubicBezTo>
                <a:cubicBezTo>
                  <a:pt x="21076" y="10625"/>
                  <a:pt x="21104" y="10547"/>
                  <a:pt x="21133" y="10469"/>
                </a:cubicBezTo>
                <a:cubicBezTo>
                  <a:pt x="21133" y="10461"/>
                  <a:pt x="21140" y="10454"/>
                  <a:pt x="21140" y="10454"/>
                </a:cubicBezTo>
                <a:cubicBezTo>
                  <a:pt x="21140" y="10446"/>
                  <a:pt x="21148" y="10430"/>
                  <a:pt x="21148" y="10423"/>
                </a:cubicBezTo>
                <a:cubicBezTo>
                  <a:pt x="21176" y="10337"/>
                  <a:pt x="21205" y="10251"/>
                  <a:pt x="21227" y="10166"/>
                </a:cubicBezTo>
                <a:cubicBezTo>
                  <a:pt x="21227" y="10158"/>
                  <a:pt x="21227" y="10158"/>
                  <a:pt x="21234" y="10150"/>
                </a:cubicBezTo>
                <a:cubicBezTo>
                  <a:pt x="21234" y="10150"/>
                  <a:pt x="21234" y="10142"/>
                  <a:pt x="21234" y="10142"/>
                </a:cubicBezTo>
                <a:cubicBezTo>
                  <a:pt x="21263" y="10057"/>
                  <a:pt x="21284" y="9963"/>
                  <a:pt x="21306" y="9870"/>
                </a:cubicBezTo>
                <a:cubicBezTo>
                  <a:pt x="21313" y="9854"/>
                  <a:pt x="21313" y="9839"/>
                  <a:pt x="21320" y="9823"/>
                </a:cubicBezTo>
                <a:cubicBezTo>
                  <a:pt x="21320" y="9808"/>
                  <a:pt x="21327" y="9792"/>
                  <a:pt x="21327" y="9776"/>
                </a:cubicBezTo>
                <a:cubicBezTo>
                  <a:pt x="21342" y="9706"/>
                  <a:pt x="21356" y="9629"/>
                  <a:pt x="21370" y="9559"/>
                </a:cubicBezTo>
                <a:cubicBezTo>
                  <a:pt x="21370" y="9551"/>
                  <a:pt x="21370" y="9551"/>
                  <a:pt x="21370" y="9543"/>
                </a:cubicBezTo>
                <a:cubicBezTo>
                  <a:pt x="21370" y="9527"/>
                  <a:pt x="21377" y="9512"/>
                  <a:pt x="21377" y="9496"/>
                </a:cubicBezTo>
                <a:cubicBezTo>
                  <a:pt x="21385" y="9442"/>
                  <a:pt x="21399" y="9395"/>
                  <a:pt x="21406" y="9341"/>
                </a:cubicBezTo>
                <a:cubicBezTo>
                  <a:pt x="21413" y="9317"/>
                  <a:pt x="21413" y="9286"/>
                  <a:pt x="21421" y="9263"/>
                </a:cubicBezTo>
                <a:cubicBezTo>
                  <a:pt x="21428" y="9239"/>
                  <a:pt x="21428" y="9208"/>
                  <a:pt x="21435" y="9185"/>
                </a:cubicBezTo>
                <a:cubicBezTo>
                  <a:pt x="21435" y="9162"/>
                  <a:pt x="21442" y="9146"/>
                  <a:pt x="21442" y="9123"/>
                </a:cubicBezTo>
                <a:cubicBezTo>
                  <a:pt x="21449" y="9053"/>
                  <a:pt x="21457" y="8983"/>
                  <a:pt x="21464" y="8912"/>
                </a:cubicBezTo>
                <a:cubicBezTo>
                  <a:pt x="21464" y="8912"/>
                  <a:pt x="21464" y="8905"/>
                  <a:pt x="21464" y="8905"/>
                </a:cubicBezTo>
                <a:cubicBezTo>
                  <a:pt x="21464" y="8905"/>
                  <a:pt x="21464" y="8905"/>
                  <a:pt x="21464" y="8905"/>
                </a:cubicBezTo>
                <a:cubicBezTo>
                  <a:pt x="21464" y="8905"/>
                  <a:pt x="21464" y="8905"/>
                  <a:pt x="21464" y="8905"/>
                </a:cubicBezTo>
                <a:cubicBezTo>
                  <a:pt x="21471" y="8842"/>
                  <a:pt x="21478" y="8780"/>
                  <a:pt x="21478" y="8718"/>
                </a:cubicBezTo>
                <a:cubicBezTo>
                  <a:pt x="21478" y="8679"/>
                  <a:pt x="21485" y="8648"/>
                  <a:pt x="21485" y="8609"/>
                </a:cubicBezTo>
                <a:cubicBezTo>
                  <a:pt x="21485" y="8593"/>
                  <a:pt x="21485" y="8578"/>
                  <a:pt x="21485" y="8562"/>
                </a:cubicBezTo>
                <a:cubicBezTo>
                  <a:pt x="21485" y="8554"/>
                  <a:pt x="21485" y="8539"/>
                  <a:pt x="21485" y="8531"/>
                </a:cubicBezTo>
                <a:cubicBezTo>
                  <a:pt x="21485" y="8469"/>
                  <a:pt x="21492" y="8407"/>
                  <a:pt x="21492" y="8344"/>
                </a:cubicBezTo>
                <a:cubicBezTo>
                  <a:pt x="21492" y="8321"/>
                  <a:pt x="21492" y="8298"/>
                  <a:pt x="21492" y="8274"/>
                </a:cubicBezTo>
                <a:cubicBezTo>
                  <a:pt x="21492" y="8259"/>
                  <a:pt x="21492" y="8235"/>
                  <a:pt x="21492" y="8220"/>
                </a:cubicBezTo>
                <a:cubicBezTo>
                  <a:pt x="21492" y="8196"/>
                  <a:pt x="21492" y="8173"/>
                  <a:pt x="21492" y="8157"/>
                </a:cubicBezTo>
                <a:cubicBezTo>
                  <a:pt x="21521" y="8080"/>
                  <a:pt x="21514" y="8033"/>
                  <a:pt x="21514" y="7986"/>
                </a:cubicBezTo>
                <a:close/>
              </a:path>
            </a:pathLst>
          </a:custGeom>
          <a:solidFill>
            <a:srgbClr val="9D8344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Shape">
            <a:extLst>
              <a:ext uri="{FF2B5EF4-FFF2-40B4-BE49-F238E27FC236}">
                <a16:creationId xmlns:a16="http://schemas.microsoft.com/office/drawing/2014/main" id="{15EE14FC-1AE8-3264-3C4E-27496D3CD2A0}"/>
              </a:ext>
            </a:extLst>
          </p:cNvPr>
          <p:cNvSpPr/>
          <p:nvPr/>
        </p:nvSpPr>
        <p:spPr>
          <a:xfrm>
            <a:off x="4774534" y="4557100"/>
            <a:ext cx="1435089" cy="1342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600" extrusionOk="0">
                <a:moveTo>
                  <a:pt x="9403" y="0"/>
                </a:moveTo>
                <a:cubicBezTo>
                  <a:pt x="10905" y="0"/>
                  <a:pt x="12379" y="316"/>
                  <a:pt x="13744" y="889"/>
                </a:cubicBezTo>
                <a:cubicBezTo>
                  <a:pt x="15108" y="1462"/>
                  <a:pt x="16362" y="2281"/>
                  <a:pt x="17452" y="3299"/>
                </a:cubicBezTo>
                <a:cubicBezTo>
                  <a:pt x="18532" y="4306"/>
                  <a:pt x="19439" y="5511"/>
                  <a:pt x="20116" y="6825"/>
                </a:cubicBezTo>
                <a:cubicBezTo>
                  <a:pt x="20785" y="8138"/>
                  <a:pt x="21224" y="9570"/>
                  <a:pt x="21362" y="11072"/>
                </a:cubicBezTo>
                <a:cubicBezTo>
                  <a:pt x="21499" y="12553"/>
                  <a:pt x="21343" y="13965"/>
                  <a:pt x="20931" y="15230"/>
                </a:cubicBezTo>
                <a:cubicBezTo>
                  <a:pt x="20519" y="16494"/>
                  <a:pt x="19869" y="17620"/>
                  <a:pt x="19018" y="18568"/>
                </a:cubicBezTo>
                <a:cubicBezTo>
                  <a:pt x="18175" y="19506"/>
                  <a:pt x="17131" y="20267"/>
                  <a:pt x="15950" y="20790"/>
                </a:cubicBezTo>
                <a:cubicBezTo>
                  <a:pt x="14769" y="21314"/>
                  <a:pt x="13441" y="21600"/>
                  <a:pt x="12004" y="21600"/>
                </a:cubicBezTo>
                <a:cubicBezTo>
                  <a:pt x="10566" y="21600"/>
                  <a:pt x="9174" y="21314"/>
                  <a:pt x="7865" y="20790"/>
                </a:cubicBezTo>
                <a:cubicBezTo>
                  <a:pt x="6556" y="20267"/>
                  <a:pt x="5329" y="19506"/>
                  <a:pt x="4257" y="18568"/>
                </a:cubicBezTo>
                <a:cubicBezTo>
                  <a:pt x="3177" y="17620"/>
                  <a:pt x="2252" y="16494"/>
                  <a:pt x="1547" y="15230"/>
                </a:cubicBezTo>
                <a:cubicBezTo>
                  <a:pt x="833" y="13956"/>
                  <a:pt x="329" y="12553"/>
                  <a:pt x="119" y="11072"/>
                </a:cubicBezTo>
                <a:cubicBezTo>
                  <a:pt x="-101" y="9580"/>
                  <a:pt x="-9" y="8138"/>
                  <a:pt x="348" y="6825"/>
                </a:cubicBezTo>
                <a:cubicBezTo>
                  <a:pt x="705" y="5501"/>
                  <a:pt x="1327" y="4306"/>
                  <a:pt x="2161" y="3299"/>
                </a:cubicBezTo>
                <a:cubicBezTo>
                  <a:pt x="3003" y="2281"/>
                  <a:pt x="4056" y="1462"/>
                  <a:pt x="5283" y="889"/>
                </a:cubicBezTo>
                <a:cubicBezTo>
                  <a:pt x="6510" y="316"/>
                  <a:pt x="7902" y="0"/>
                  <a:pt x="9403" y="0"/>
                </a:cubicBezTo>
                <a:close/>
              </a:path>
            </a:pathLst>
          </a:custGeom>
          <a:solidFill>
            <a:srgbClr val="B59953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85" name="Graphic 44" descr="Lightbulb with solid fill">
            <a:extLst>
              <a:ext uri="{FF2B5EF4-FFF2-40B4-BE49-F238E27FC236}">
                <a16:creationId xmlns:a16="http://schemas.microsoft.com/office/drawing/2014/main" id="{E143A0B7-F15E-2556-2C1A-7A8177797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2412" y="4868560"/>
            <a:ext cx="719333" cy="719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9" name="Graphic 40" descr="Bullseye with solid fill">
            <a:extLst>
              <a:ext uri="{FF2B5EF4-FFF2-40B4-BE49-F238E27FC236}">
                <a16:creationId xmlns:a16="http://schemas.microsoft.com/office/drawing/2014/main" id="{474A06B2-70F9-2A61-C925-A5BE76E23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3636" y="4854102"/>
            <a:ext cx="719333" cy="719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7" name="Retângulo 1086">
            <a:extLst>
              <a:ext uri="{FF2B5EF4-FFF2-40B4-BE49-F238E27FC236}">
                <a16:creationId xmlns:a16="http://schemas.microsoft.com/office/drawing/2014/main" id="{DF6AFEBA-2104-BA21-FD8E-467186930A45}"/>
              </a:ext>
            </a:extLst>
          </p:cNvPr>
          <p:cNvSpPr/>
          <p:nvPr/>
        </p:nvSpPr>
        <p:spPr>
          <a:xfrm>
            <a:off x="5634370" y="6620719"/>
            <a:ext cx="856886" cy="2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550</Words>
  <Application>Microsoft Office PowerPoint</Application>
  <PresentationFormat>Widescreen</PresentationFormat>
  <Paragraphs>161</Paragraphs>
  <Slides>15</Slides>
  <Notes>4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Antonio Bold</vt:lpstr>
      <vt:lpstr>Aptos</vt:lpstr>
      <vt:lpstr>Aptos Display</vt:lpstr>
      <vt:lpstr>Arial</vt:lpstr>
      <vt:lpstr>Calibri</vt:lpstr>
      <vt:lpstr>Open Sauce</vt:lpstr>
      <vt:lpstr>Open Sauce Bold</vt:lpstr>
      <vt:lpstr>Tema do Office</vt:lpstr>
      <vt:lpstr>PROJETO ANÁLISE PREDITIVA DE DESEMPENHO ACADÊMICO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Banco Master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Carolina Aparecida Peixe de Barros</dc:creator>
  <cp:lastModifiedBy>Anna Carolina Aparecida Peixe de Barros</cp:lastModifiedBy>
  <cp:revision>60</cp:revision>
  <dcterms:created xsi:type="dcterms:W3CDTF">2024-07-16T16:18:20Z</dcterms:created>
  <dcterms:modified xsi:type="dcterms:W3CDTF">2024-10-07T03:22:45Z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b5680a-f52f-4768-b762-0894cb2242df_Enabled">
    <vt:lpwstr>true</vt:lpwstr>
  </property>
  <property fmtid="{D5CDD505-2E9C-101B-9397-08002B2CF9AE}" pid="3" name="MSIP_Label_fcb5680a-f52f-4768-b762-0894cb2242df_SetDate">
    <vt:lpwstr>2024-07-16T16:19:27Z</vt:lpwstr>
  </property>
  <property fmtid="{D5CDD505-2E9C-101B-9397-08002B2CF9AE}" pid="4" name="MSIP_Label_fcb5680a-f52f-4768-b762-0894cb2242df_Method">
    <vt:lpwstr>Standard</vt:lpwstr>
  </property>
  <property fmtid="{D5CDD505-2E9C-101B-9397-08002B2CF9AE}" pid="5" name="MSIP_Label_fcb5680a-f52f-4768-b762-0894cb2242df_Name">
    <vt:lpwstr>[INTERNO]</vt:lpwstr>
  </property>
  <property fmtid="{D5CDD505-2E9C-101B-9397-08002B2CF9AE}" pid="6" name="MSIP_Label_fcb5680a-f52f-4768-b762-0894cb2242df_SiteId">
    <vt:lpwstr>902bb3e8-87b7-46f0-bee8-b199565ae465</vt:lpwstr>
  </property>
  <property fmtid="{D5CDD505-2E9C-101B-9397-08002B2CF9AE}" pid="7" name="MSIP_Label_fcb5680a-f52f-4768-b762-0894cb2242df_ActionId">
    <vt:lpwstr>bad5a78b-e8e9-4e48-b902-184fcc9a381c</vt:lpwstr>
  </property>
  <property fmtid="{D5CDD505-2E9C-101B-9397-08002B2CF9AE}" pid="8" name="MSIP_Label_fcb5680a-f52f-4768-b762-0894cb2242df_ContentBits">
    <vt:lpwstr>2</vt:lpwstr>
  </property>
  <property fmtid="{D5CDD505-2E9C-101B-9397-08002B2CF9AE}" pid="9" name="ClassificationContentMarkingFooterLocations">
    <vt:lpwstr>Tema do Office:8</vt:lpwstr>
  </property>
  <property fmtid="{D5CDD505-2E9C-101B-9397-08002B2CF9AE}" pid="10" name="ClassificationContentMarkingFooterText">
    <vt:lpwstr>[INTERNO]</vt:lpwstr>
  </property>
</Properties>
</file>